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 id="2147483825" r:id="rId5"/>
    <p:sldMasterId id="2147483842" r:id="rId6"/>
  </p:sldMasterIdLst>
  <p:notesMasterIdLst>
    <p:notesMasterId r:id="rId17"/>
  </p:notesMasterIdLst>
  <p:handoutMasterIdLst>
    <p:handoutMasterId r:id="rId18"/>
  </p:handoutMasterIdLst>
  <p:sldIdLst>
    <p:sldId id="3477" r:id="rId7"/>
    <p:sldId id="2134804576" r:id="rId8"/>
    <p:sldId id="3494" r:id="rId9"/>
    <p:sldId id="3478" r:id="rId10"/>
    <p:sldId id="322" r:id="rId11"/>
    <p:sldId id="3499" r:id="rId12"/>
    <p:sldId id="3364" r:id="rId13"/>
    <p:sldId id="2134804579" r:id="rId14"/>
    <p:sldId id="299" r:id="rId15"/>
    <p:sldId id="349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erksamhetspresentation 2021" id="{E55107BC-434E-4C55-BFEF-B0D919A73244}">
          <p14:sldIdLst>
            <p14:sldId id="3477"/>
            <p14:sldId id="2134804576"/>
            <p14:sldId id="3494"/>
            <p14:sldId id="3478"/>
            <p14:sldId id="322"/>
            <p14:sldId id="3499"/>
            <p14:sldId id="3364"/>
            <p14:sldId id="2134804579"/>
            <p14:sldId id="299"/>
            <p14:sldId id="34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Wallton" initials="KW" lastIdx="26" clrIdx="0">
    <p:extLst>
      <p:ext uri="{19B8F6BF-5375-455C-9EA6-DF929625EA0E}">
        <p15:presenceInfo xmlns:p15="http://schemas.microsoft.com/office/powerpoint/2012/main" userId="S::Karin.Wallton@vinnova.se::bf760514-663d-45bf-8b3f-7b16588ece8a" providerId="AD"/>
      </p:ext>
    </p:extLst>
  </p:cmAuthor>
  <p:cmAuthor id="2" name="Cristian Jonsson" initials="CJ" lastIdx="2" clrIdx="1">
    <p:extLst>
      <p:ext uri="{19B8F6BF-5375-455C-9EA6-DF929625EA0E}">
        <p15:presenceInfo xmlns:p15="http://schemas.microsoft.com/office/powerpoint/2012/main" userId="S::cristian.jonsson@vinnova.se::07c250df-f362-48d4-87e6-da60df0584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404040"/>
    <a:srgbClr val="24870F"/>
    <a:srgbClr val="9B368B"/>
    <a:srgbClr val="FFF5B8"/>
    <a:srgbClr val="E7F5D0"/>
    <a:srgbClr val="CBEE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56ACF-EA28-4DC5-BC34-3799F8D11D1E}" v="34" dt="2023-02-16T14:58:37.74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1432" autoAdjust="0"/>
  </p:normalViewPr>
  <p:slideViewPr>
    <p:cSldViewPr snapToGrid="0">
      <p:cViewPr varScale="1">
        <p:scale>
          <a:sx n="96" d="100"/>
          <a:sy n="96" d="100"/>
        </p:scale>
        <p:origin x="68" y="260"/>
      </p:cViewPr>
      <p:guideLst/>
    </p:cSldViewPr>
  </p:slideViewPr>
  <p:notesTextViewPr>
    <p:cViewPr>
      <p:scale>
        <a:sx n="1" d="1"/>
        <a:sy n="1" d="1"/>
      </p:scale>
      <p:origin x="0" y="0"/>
    </p:cViewPr>
  </p:notesTextViewPr>
  <p:sorterViewPr>
    <p:cViewPr>
      <p:scale>
        <a:sx n="100" d="100"/>
        <a:sy n="100" d="100"/>
      </p:scale>
      <p:origin x="0" y="-13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2023-02-21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2023-02-21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dk1" tx1="lt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297419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26300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i="0" dirty="0">
                <a:solidFill>
                  <a:srgbClr val="222222"/>
                </a:solidFill>
                <a:effectLst/>
                <a:latin typeface="Calibri" panose="020F0502020204030204" pitchFamily="34" charset="0"/>
                <a:cs typeface="Calibri" panose="020F0502020204030204" pitchFamily="34" charset="0"/>
              </a:rPr>
              <a:t>We are 200 employees in Sweden but work internationally with staff or strategic partnerships in Brussels, Silicon Valley and Tel Aviv, among others.</a:t>
            </a:r>
          </a:p>
          <a:p>
            <a:pPr marL="171450" indent="-171450">
              <a:lnSpc>
                <a:spcPct val="100000"/>
              </a:lnSpc>
              <a:buFont typeface="Arial" panose="020B0604020202020204" pitchFamily="34" charset="0"/>
              <a:buChar char="•"/>
            </a:pPr>
            <a:endParaRPr lang="en-US" b="0" i="0" dirty="0">
              <a:solidFill>
                <a:srgbClr val="222222"/>
              </a:solidFill>
              <a:effectLst/>
              <a:latin typeface="Calibri" panose="020F0502020204030204" pitchFamily="34" charset="0"/>
              <a:cs typeface="Calibri" panose="020F0502020204030204" pitchFamily="34" charset="0"/>
            </a:endParaRPr>
          </a:p>
          <a:p>
            <a:pPr marL="171450" indent="-171450">
              <a:lnSpc>
                <a:spcPct val="100000"/>
              </a:lnSpc>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In addition, we work with 11 </a:t>
            </a:r>
            <a:r>
              <a:rPr lang="en-US" b="0" i="0" dirty="0" err="1">
                <a:solidFill>
                  <a:srgbClr val="000000"/>
                </a:solidFill>
                <a:effectLst/>
                <a:latin typeface="Calibri" panose="020F0502020204030204" pitchFamily="34" charset="0"/>
                <a:cs typeface="Calibri" panose="020F0502020204030204" pitchFamily="34" charset="0"/>
              </a:rPr>
              <a:t>prioritiezed</a:t>
            </a:r>
            <a:r>
              <a:rPr lang="en-US" b="0" i="0" dirty="0">
                <a:solidFill>
                  <a:srgbClr val="000000"/>
                </a:solidFill>
                <a:effectLst/>
                <a:latin typeface="Calibri" panose="020F0502020204030204" pitchFamily="34" charset="0"/>
                <a:cs typeface="Calibri" panose="020F0502020204030204" pitchFamily="34" charset="0"/>
              </a:rPr>
              <a:t> countries, primarily based on the government's prioritized innovation partnerships, which means that we work closely with our sister authorities in those countries</a:t>
            </a:r>
          </a:p>
          <a:p>
            <a:pPr marL="171450" indent="-171450">
              <a:lnSpc>
                <a:spcPct val="100000"/>
              </a:lnSpc>
              <a:buFont typeface="Arial" panose="020B0604020202020204" pitchFamily="34" charset="0"/>
              <a:buChar char="•"/>
            </a:pPr>
            <a:endParaRPr lang="en-US" b="0" i="0" dirty="0">
              <a:solidFill>
                <a:srgbClr val="222222"/>
              </a:solidFill>
              <a:effectLst/>
              <a:latin typeface="Calibri" panose="020F0502020204030204" pitchFamily="34" charset="0"/>
              <a:cs typeface="Calibri" panose="020F0502020204030204" pitchFamily="34" charset="0"/>
            </a:endParaRPr>
          </a:p>
          <a:p>
            <a:pPr marL="171450" indent="-171450" rtl="0" fontAlgn="base">
              <a:lnSpc>
                <a:spcPct val="100000"/>
              </a:lnSpc>
              <a:buFont typeface="Arial" panose="020B0604020202020204" pitchFamily="34" charset="0"/>
              <a:buChar char="•"/>
            </a:pPr>
            <a:r>
              <a:rPr lang="en-GB" sz="1200" b="0" i="0" u="none" strike="noStrike" dirty="0">
                <a:solidFill>
                  <a:schemeClr val="tx1"/>
                </a:solidFill>
                <a:latin typeface="Calibri" panose="020F0502020204030204" pitchFamily="34" charset="0"/>
                <a:ea typeface="+mn-ea"/>
                <a:cs typeface="Calibri" panose="020F0502020204030204" pitchFamily="34" charset="0"/>
              </a:rPr>
              <a:t>Our instructions state that </a:t>
            </a:r>
            <a:r>
              <a:rPr lang="en-GB" sz="1200" b="0" i="0" u="none" strike="noStrike" dirty="0" err="1">
                <a:solidFill>
                  <a:schemeClr val="tx1"/>
                </a:solidFill>
                <a:latin typeface="Calibri" panose="020F0502020204030204" pitchFamily="34" charset="0"/>
                <a:ea typeface="+mn-ea"/>
                <a:cs typeface="Calibri" panose="020F0502020204030204" pitchFamily="34" charset="0"/>
              </a:rPr>
              <a:t>Vinnova’s</a:t>
            </a:r>
            <a:r>
              <a:rPr lang="en-GB" sz="1200" b="0" i="0" u="none" strike="noStrike" dirty="0">
                <a:solidFill>
                  <a:schemeClr val="tx1"/>
                </a:solidFill>
                <a:latin typeface="Calibri" panose="020F0502020204030204" pitchFamily="34" charset="0"/>
                <a:ea typeface="+mn-ea"/>
                <a:cs typeface="Calibri" panose="020F0502020204030204" pitchFamily="34" charset="0"/>
              </a:rPr>
              <a:t> task is to promote sustainable growth by financing needs-based research and development of effective innovation systems.</a:t>
            </a:r>
          </a:p>
          <a:p>
            <a:pPr marL="171450" indent="-171450" rtl="0" fontAlgn="base">
              <a:lnSpc>
                <a:spcPct val="100000"/>
              </a:lnSpc>
              <a:buFont typeface="Arial" panose="020B0604020202020204" pitchFamily="34" charset="0"/>
              <a:buChar char="•"/>
            </a:pPr>
            <a:endParaRPr lang="en-GB" sz="1200" b="0" i="0" u="none" strike="noStrike" dirty="0">
              <a:solidFill>
                <a:schemeClr val="tx1"/>
              </a:solidFill>
              <a:latin typeface="Calibri" panose="020F0502020204030204" pitchFamily="34" charset="0"/>
              <a:ea typeface="+mn-ea"/>
              <a:cs typeface="Calibri" panose="020F0502020204030204" pitchFamily="34" charset="0"/>
            </a:endParaRPr>
          </a:p>
          <a:p>
            <a:pPr marL="171450" indent="-171450" rtl="0" fontAlgn="base">
              <a:lnSpc>
                <a:spcPct val="100000"/>
              </a:lnSpc>
              <a:buFont typeface="Arial" panose="020B0604020202020204" pitchFamily="34" charset="0"/>
              <a:buChar char="•"/>
            </a:pPr>
            <a:r>
              <a:rPr lang="en-GB" sz="1200" b="1" i="0" u="none" strike="noStrike" dirty="0">
                <a:solidFill>
                  <a:schemeClr val="tx1"/>
                </a:solidFill>
                <a:latin typeface="Calibri" panose="020F0502020204030204" pitchFamily="34" charset="0"/>
                <a:ea typeface="+mn-ea"/>
                <a:cs typeface="Calibri" panose="020F0502020204030204" pitchFamily="34" charset="0"/>
              </a:rPr>
              <a:t>Our mission</a:t>
            </a:r>
            <a:r>
              <a:rPr lang="en-GB" sz="1200" b="0" i="0" u="none" strike="noStrike" dirty="0">
                <a:solidFill>
                  <a:schemeClr val="tx1"/>
                </a:solidFill>
                <a:latin typeface="Calibri" panose="020F0502020204030204" pitchFamily="34" charset="0"/>
                <a:ea typeface="+mn-ea"/>
                <a:cs typeface="Calibri" panose="020F0502020204030204" pitchFamily="34" charset="0"/>
              </a:rPr>
              <a:t> </a:t>
            </a:r>
            <a:r>
              <a:rPr lang="en-GB" sz="1200" b="1" i="0" u="none" strike="noStrike" dirty="0">
                <a:solidFill>
                  <a:schemeClr val="tx1"/>
                </a:solidFill>
                <a:latin typeface="Calibri" panose="020F0502020204030204" pitchFamily="34" charset="0"/>
                <a:ea typeface="+mn-ea"/>
                <a:cs typeface="Calibri" panose="020F0502020204030204" pitchFamily="34" charset="0"/>
              </a:rPr>
              <a:t>is to enable innovation that makes a difference. </a:t>
            </a:r>
            <a:endParaRPr lang="en-US" b="0" i="0" dirty="0">
              <a:solidFill>
                <a:srgbClr val="222222"/>
              </a:solidFill>
              <a:effectLst/>
              <a:latin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94967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US" b="1" i="0" dirty="0">
                <a:solidFill>
                  <a:srgbClr val="121619"/>
                </a:solidFill>
                <a:effectLst/>
                <a:latin typeface="TradeGothic"/>
              </a:rPr>
              <a:t>Innovation and global cooperation are a crucial for creating a sustainable future.</a:t>
            </a:r>
            <a:endParaRPr lang="sv-SE" b="1" i="0" dirty="0">
              <a:solidFill>
                <a:srgbClr val="121619"/>
              </a:solidFill>
              <a:effectLst/>
              <a:latin typeface="TradeGothic"/>
            </a:endParaRPr>
          </a:p>
          <a:p>
            <a:pPr marL="171450" indent="-171450">
              <a:buFont typeface="Arial" panose="020B0604020202020204" pitchFamily="34" charset="0"/>
              <a:buChar char="•"/>
            </a:pPr>
            <a:endParaRPr lang="en-US" b="0" i="0" dirty="0">
              <a:solidFill>
                <a:srgbClr val="222222"/>
              </a:solidFill>
              <a:effectLst/>
              <a:latin typeface="TradeGothic"/>
            </a:endParaRPr>
          </a:p>
          <a:p>
            <a:pPr marL="171450" indent="-171450">
              <a:buFont typeface="Arial" panose="020B0604020202020204" pitchFamily="34" charset="0"/>
              <a:buChar char="•"/>
            </a:pPr>
            <a:r>
              <a:rPr lang="en-US" b="0" i="0" dirty="0">
                <a:solidFill>
                  <a:srgbClr val="222222"/>
                </a:solidFill>
                <a:effectLst/>
                <a:latin typeface="TradeGothic"/>
              </a:rPr>
              <a:t>We have both innovation collaborations with a number of countries and are the liaison authority for the EU framework program for research and innovation.</a:t>
            </a:r>
            <a:br>
              <a:rPr lang="en-US" dirty="0"/>
            </a:br>
            <a:endParaRPr lang="en-US" dirty="0"/>
          </a:p>
          <a:p>
            <a:pPr marL="171450" indent="-171450">
              <a:buFont typeface="Arial" panose="020B0604020202020204" pitchFamily="34" charset="0"/>
              <a:buChar char="•"/>
            </a:pPr>
            <a:r>
              <a:rPr lang="en-US" b="0" i="0" dirty="0">
                <a:solidFill>
                  <a:srgbClr val="222222"/>
                </a:solidFill>
                <a:effectLst/>
                <a:latin typeface="TradeGothic"/>
              </a:rPr>
              <a:t>In our role as funder, we work with Horisont Europa, the EU's framework program for research and innovation.</a:t>
            </a:r>
            <a:br>
              <a:rPr lang="en-US" dirty="0"/>
            </a:br>
            <a:endParaRPr lang="en-US" dirty="0"/>
          </a:p>
          <a:p>
            <a:pPr marL="171450" indent="-171450">
              <a:buFont typeface="Arial" panose="020B0604020202020204" pitchFamily="34" charset="0"/>
              <a:buChar char="•"/>
            </a:pPr>
            <a:r>
              <a:rPr lang="en-US" b="0" i="0" dirty="0">
                <a:solidFill>
                  <a:srgbClr val="222222"/>
                </a:solidFill>
                <a:effectLst/>
                <a:latin typeface="TradeGothic"/>
              </a:rPr>
              <a:t>Innovation is increasingly taking place in international networks and our business community also operates most often in an international market.</a:t>
            </a:r>
            <a:br>
              <a:rPr lang="en-US" dirty="0"/>
            </a:br>
            <a:endParaRPr lang="en-US" dirty="0"/>
          </a:p>
          <a:p>
            <a:pPr marL="171450" indent="-171450">
              <a:buFont typeface="Arial" panose="020B0604020202020204" pitchFamily="34" charset="0"/>
              <a:buChar char="•"/>
            </a:pPr>
            <a:r>
              <a:rPr lang="en-US" b="0" i="0" dirty="0">
                <a:solidFill>
                  <a:srgbClr val="222222"/>
                </a:solidFill>
                <a:effectLst/>
                <a:latin typeface="TradeGothic"/>
              </a:rPr>
              <a:t>Therefore, it is central to our entire activities have an international perspective on what we do.</a:t>
            </a:r>
            <a:br>
              <a:rPr lang="en-US" dirty="0"/>
            </a:br>
            <a:endParaRPr lang="en-US" dirty="0"/>
          </a:p>
          <a:p>
            <a:pPr marL="171450" indent="-171450">
              <a:buFont typeface="Arial" panose="020B0604020202020204" pitchFamily="34" charset="0"/>
              <a:buChar char="•"/>
            </a:pPr>
            <a:r>
              <a:rPr lang="en-US" b="0" i="0" dirty="0">
                <a:solidFill>
                  <a:srgbClr val="222222"/>
                </a:solidFill>
                <a:effectLst/>
                <a:latin typeface="TradeGothic"/>
              </a:rPr>
              <a:t>We connect companies and organizations in Sweden with actors in other countries and promote international collaborations in research and innovation.</a:t>
            </a:r>
            <a:br>
              <a:rPr lang="en-US" dirty="0"/>
            </a:br>
            <a:endParaRPr lang="en-US" dirty="0"/>
          </a:p>
          <a:p>
            <a:pPr marL="171450" indent="-171450">
              <a:buFont typeface="Arial" panose="020B0604020202020204" pitchFamily="34" charset="0"/>
              <a:buChar char="•"/>
            </a:pPr>
            <a:r>
              <a:rPr lang="en-US" b="0" i="0" dirty="0">
                <a:solidFill>
                  <a:srgbClr val="222222"/>
                </a:solidFill>
                <a:effectLst/>
                <a:latin typeface="TradeGothic"/>
              </a:rPr>
              <a:t>We work actively to make the international perspective a natural part of our entire activities.</a:t>
            </a:r>
            <a:br>
              <a:rPr lang="sv-SE" b="1" dirty="0"/>
            </a:br>
            <a:endParaRPr lang="sv-SE" b="1" dirty="0"/>
          </a:p>
          <a:p>
            <a:endParaRPr lang="sv-SE" dirty="0"/>
          </a:p>
        </p:txBody>
      </p:sp>
      <p:sp>
        <p:nvSpPr>
          <p:cNvPr id="4" name="Platshållare för bildnummer 3"/>
          <p:cNvSpPr>
            <a:spLocks noGrp="1"/>
          </p:cNvSpPr>
          <p:nvPr>
            <p:ph type="sldNum" sz="quarter" idx="5"/>
          </p:nvPr>
        </p:nvSpPr>
        <p:spPr/>
        <p:txBody>
          <a:bodyPr/>
          <a:lstStyle/>
          <a:p>
            <a:fld id="{ACDF0794-02E2-4130-A708-6994D0CFD915}" type="slidenum">
              <a:rPr lang="sv-SE" smtClean="0"/>
              <a:t>3</a:t>
            </a:fld>
            <a:endParaRPr lang="sv-SE"/>
          </a:p>
        </p:txBody>
      </p:sp>
    </p:spTree>
    <p:extLst>
      <p:ext uri="{BB962C8B-B14F-4D97-AF65-F5344CB8AC3E}">
        <p14:creationId xmlns:p14="http://schemas.microsoft.com/office/powerpoint/2010/main" val="226644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rtl="0" fontAlgn="base">
              <a:buFont typeface="Arial" panose="020B0604020202020204" pitchFamily="34" charset="0"/>
              <a:buNone/>
            </a:pPr>
            <a:r>
              <a:rPr lang="en-GB" sz="1200" b="1" i="0" u="none" strike="noStrike" dirty="0">
                <a:solidFill>
                  <a:schemeClr val="tx1"/>
                </a:solidFill>
                <a:latin typeface="+mn-lt"/>
                <a:ea typeface="+mn-ea"/>
                <a:cs typeface="+mn-cs"/>
              </a:rPr>
              <a:t>What role does Vinnova play as an innovation agency? </a:t>
            </a:r>
          </a:p>
          <a:p>
            <a:pPr marL="171450" indent="-171450" rtl="0" fontAlgn="base">
              <a:buFont typeface="Arial" panose="020B0604020202020204" pitchFamily="34" charset="0"/>
              <a:buChar char="•"/>
            </a:pPr>
            <a:r>
              <a:rPr lang="en-GB" sz="1200" b="0" i="0" u="none" strike="noStrike" dirty="0">
                <a:solidFill>
                  <a:schemeClr val="tx1"/>
                </a:solidFill>
                <a:latin typeface="+mn-lt"/>
                <a:ea typeface="+mn-ea"/>
                <a:cs typeface="+mn-cs"/>
              </a:rPr>
              <a:t>A responsibility to reinforce Sweden’s innovative capacity.</a:t>
            </a:r>
          </a:p>
          <a:p>
            <a:pPr marL="171450" indent="-171450" rtl="0" fontAlgn="base">
              <a:buFont typeface="Arial" panose="020B0604020202020204" pitchFamily="34" charset="0"/>
              <a:buChar char="•"/>
            </a:pPr>
            <a:r>
              <a:rPr lang="en-GB" sz="1200" b="0" i="0" u="none" strike="noStrike" dirty="0">
                <a:solidFill>
                  <a:schemeClr val="tx1"/>
                </a:solidFill>
                <a:latin typeface="+mn-lt"/>
                <a:ea typeface="+mn-ea"/>
                <a:cs typeface="+mn-cs"/>
              </a:rPr>
              <a:t>Innovation is needed throughout our society to meet the challenges we face and to increase Sweden’s competitiveness. </a:t>
            </a:r>
          </a:p>
          <a:p>
            <a:pPr marL="171450" indent="-171450" rtl="0" fontAlgn="base">
              <a:buFont typeface="Arial" panose="020B0604020202020204" pitchFamily="34" charset="0"/>
              <a:buChar char="•"/>
            </a:pPr>
            <a:r>
              <a:rPr lang="en-GB" sz="1200" b="0" i="0" u="none" strike="noStrike" dirty="0">
                <a:solidFill>
                  <a:schemeClr val="tx1"/>
                </a:solidFill>
                <a:latin typeface="+mn-lt"/>
                <a:ea typeface="+mn-ea"/>
                <a:cs typeface="+mn-cs"/>
              </a:rPr>
              <a:t>We note that we need to take on a broader role, not only as a provider of funding but as an agent of change sharing our expertise. </a:t>
            </a:r>
          </a:p>
          <a:p>
            <a:pPr marL="171450" indent="-171450" rtl="0" fontAlgn="base">
              <a:buFont typeface="Arial" panose="020B0604020202020204" pitchFamily="34" charset="0"/>
              <a:buChar char="•"/>
            </a:pPr>
            <a:r>
              <a:rPr lang="en-GB" sz="1200" b="0" i="0" u="none" strike="noStrike" dirty="0">
                <a:solidFill>
                  <a:schemeClr val="tx1"/>
                </a:solidFill>
                <a:latin typeface="+mn-lt"/>
                <a:ea typeface="+mn-ea"/>
                <a:cs typeface="+mn-cs"/>
              </a:rPr>
              <a:t>This can be a matter of identifying, mobilising and funding projects to reinforce Sweden’s innovative capacity.</a:t>
            </a:r>
            <a:endParaRPr lang="sv-SE"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endParaRPr lang="sv-SE" sz="1200" b="1"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b="1" i="0" dirty="0">
                <a:solidFill>
                  <a:srgbClr val="222222"/>
                </a:solidFill>
                <a:effectLst/>
                <a:latin typeface="TradeGothic"/>
              </a:rPr>
              <a:t>Identify:</a:t>
            </a:r>
            <a:endParaRPr lang="en-US" b="1" dirty="0"/>
          </a:p>
          <a:p>
            <a:pPr marL="171450" indent="-171450" rtl="0" fontAlgn="base">
              <a:buFont typeface="Arial" panose="020B0604020202020204" pitchFamily="34" charset="0"/>
              <a:buChar char="•"/>
            </a:pPr>
            <a:r>
              <a:rPr lang="en-US" b="0" i="0" dirty="0">
                <a:solidFill>
                  <a:srgbClr val="222222"/>
                </a:solidFill>
                <a:effectLst/>
                <a:latin typeface="TradeGothic"/>
              </a:rPr>
              <a:t>Identify is about finding areas where we need to strengthen the ability to innovate (to, for example, achieve the Agenda 2030 goals or strengthen Sweden's competitiveness).</a:t>
            </a:r>
            <a:endParaRPr lang="en-US" dirty="0"/>
          </a:p>
          <a:p>
            <a:pPr marL="171450" indent="-171450" rtl="0" fontAlgn="base">
              <a:buFont typeface="Arial" panose="020B0604020202020204" pitchFamily="34" charset="0"/>
              <a:buChar char="•"/>
            </a:pPr>
            <a:r>
              <a:rPr lang="en-US" b="0" i="0" dirty="0">
                <a:solidFill>
                  <a:srgbClr val="222222"/>
                </a:solidFill>
                <a:effectLst/>
                <a:latin typeface="TradeGothic"/>
              </a:rPr>
              <a:t>We work continuously to analyze research reports, gather actors on various issues and identify needs where efforts are required.</a:t>
            </a:r>
          </a:p>
          <a:p>
            <a:pPr marL="171450" indent="-171450" rtl="0" fontAlgn="base">
              <a:buFont typeface="Arial" panose="020B0604020202020204" pitchFamily="34" charset="0"/>
              <a:buChar char="•"/>
            </a:pPr>
            <a:r>
              <a:rPr lang="en-US" b="0" i="0" dirty="0">
                <a:solidFill>
                  <a:srgbClr val="222222"/>
                </a:solidFill>
                <a:effectLst/>
                <a:latin typeface="TradeGothic"/>
              </a:rPr>
              <a:t>Identifying can also be about:</a:t>
            </a:r>
            <a:br>
              <a:rPr lang="en-US" dirty="0"/>
            </a:br>
            <a:r>
              <a:rPr lang="en-US" dirty="0"/>
              <a:t>	</a:t>
            </a:r>
            <a:r>
              <a:rPr lang="en-US" b="0" i="0" dirty="0">
                <a:solidFill>
                  <a:srgbClr val="222222"/>
                </a:solidFill>
                <a:effectLst/>
                <a:latin typeface="TradeGothic"/>
              </a:rPr>
              <a:t>find areas within the innovation system that need to be strengthened, through, for example, an incubator development program.</a:t>
            </a:r>
            <a:br>
              <a:rPr lang="en-US" dirty="0"/>
            </a:br>
            <a:r>
              <a:rPr lang="en-US" dirty="0"/>
              <a:t>	</a:t>
            </a:r>
            <a:r>
              <a:rPr lang="en-US" b="0" i="0" dirty="0">
                <a:solidFill>
                  <a:srgbClr val="222222"/>
                </a:solidFill>
                <a:effectLst/>
                <a:latin typeface="TradeGothic"/>
              </a:rPr>
              <a:t>find societal challenges where market actors do not do the work themselves but need help to stimulate change</a:t>
            </a:r>
            <a:br>
              <a:rPr lang="en-US" dirty="0"/>
            </a:br>
            <a:r>
              <a:rPr lang="en-US" dirty="0"/>
              <a:t>	</a:t>
            </a:r>
            <a:r>
              <a:rPr lang="en-US" b="0" i="0" dirty="0">
                <a:solidFill>
                  <a:srgbClr val="222222"/>
                </a:solidFill>
                <a:effectLst/>
                <a:latin typeface="TradeGothic"/>
              </a:rPr>
              <a:t>Identify the need for a strong niche in Sweden to remain competitive - where initiatives and funding from Vinnova can act as a catalyst.</a:t>
            </a:r>
          </a:p>
          <a:p>
            <a:pPr marL="171450" indent="-171450" rtl="0" fontAlgn="base">
              <a:buFont typeface="Arial" panose="020B0604020202020204" pitchFamily="34" charset="0"/>
              <a:buChar char="•"/>
            </a:pPr>
            <a:endParaRPr lang="en-US" b="0" i="0" dirty="0">
              <a:solidFill>
                <a:srgbClr val="222222"/>
              </a:solidFill>
              <a:effectLst/>
              <a:latin typeface="TradeGothic"/>
            </a:endParaRPr>
          </a:p>
          <a:p>
            <a:pPr marL="0" indent="0" rtl="0" fontAlgn="base">
              <a:buFont typeface="Arial" panose="020B0604020202020204" pitchFamily="34" charset="0"/>
              <a:buNone/>
            </a:pPr>
            <a:r>
              <a:rPr lang="en-US" b="1" i="0" dirty="0">
                <a:solidFill>
                  <a:srgbClr val="222222"/>
                </a:solidFill>
                <a:effectLst/>
                <a:latin typeface="TradeGothic"/>
              </a:rPr>
              <a:t>Mobilize:</a:t>
            </a:r>
          </a:p>
          <a:p>
            <a:pPr marL="171450" indent="-171450" rtl="0" fontAlgn="base">
              <a:buFont typeface="Arial" panose="020B0604020202020204" pitchFamily="34" charset="0"/>
              <a:buChar char="•"/>
            </a:pPr>
            <a:r>
              <a:rPr lang="en-US" b="0" i="0" dirty="0">
                <a:solidFill>
                  <a:srgbClr val="222222"/>
                </a:solidFill>
                <a:effectLst/>
                <a:latin typeface="TradeGothic"/>
              </a:rPr>
              <a:t>Based on the needs and opportunities that we identify, develop and initiate appropriate efforts to mobilize and strengthen the ability to innovate.</a:t>
            </a:r>
          </a:p>
          <a:p>
            <a:pPr marL="171450" indent="-171450" rtl="0" fontAlgn="base">
              <a:buFont typeface="Arial" panose="020B0604020202020204" pitchFamily="34" charset="0"/>
              <a:buChar char="•"/>
            </a:pPr>
            <a:r>
              <a:rPr lang="en-US" b="0" i="0" dirty="0">
                <a:solidFill>
                  <a:srgbClr val="222222"/>
                </a:solidFill>
                <a:effectLst/>
                <a:latin typeface="TradeGothic"/>
              </a:rPr>
              <a:t>It can be about opening up for - or sometimes even forcing - collaborations nationally and internationally to enable change at the system level.</a:t>
            </a:r>
          </a:p>
          <a:p>
            <a:pPr marL="171450" indent="-171450" rtl="0" fontAlgn="base">
              <a:buFont typeface="Arial" panose="020B0604020202020204" pitchFamily="34" charset="0"/>
              <a:buChar char="•"/>
            </a:pPr>
            <a:r>
              <a:rPr lang="en-US" b="0" i="0" dirty="0">
                <a:solidFill>
                  <a:srgbClr val="222222"/>
                </a:solidFill>
                <a:effectLst/>
                <a:latin typeface="TradeGothic"/>
              </a:rPr>
              <a:t>Initiating collaboration between (new) actors within a system becomes increasingly important when no actor can solve the challenge himself.</a:t>
            </a:r>
          </a:p>
          <a:p>
            <a:pPr marL="171450" indent="-171450" rtl="0" fontAlgn="base">
              <a:buFont typeface="Arial" panose="020B0604020202020204" pitchFamily="34" charset="0"/>
              <a:buChar char="•"/>
            </a:pPr>
            <a:r>
              <a:rPr lang="en-US" b="0" i="0" dirty="0">
                <a:solidFill>
                  <a:srgbClr val="222222"/>
                </a:solidFill>
                <a:effectLst/>
                <a:latin typeface="TradeGothic"/>
              </a:rPr>
              <a:t>We annually arrange a number of meetings and events that create conditions for mobilizing different actors.</a:t>
            </a:r>
          </a:p>
          <a:p>
            <a:pPr marL="171450" indent="-171450" rtl="0" fontAlgn="base">
              <a:buFont typeface="Arial" panose="020B0604020202020204" pitchFamily="34" charset="0"/>
              <a:buChar char="•"/>
            </a:pPr>
            <a:r>
              <a:rPr lang="en-US" b="0" i="0" dirty="0">
                <a:solidFill>
                  <a:srgbClr val="222222"/>
                </a:solidFill>
                <a:effectLst/>
                <a:latin typeface="TradeGothic"/>
              </a:rPr>
              <a:t>Here we become the lubricant for the machinery to start spinning.</a:t>
            </a:r>
          </a:p>
          <a:p>
            <a:pPr marL="171450" indent="-171450" rtl="0" fontAlgn="base">
              <a:buFont typeface="Arial" panose="020B0604020202020204" pitchFamily="34" charset="0"/>
              <a:buChar char="•"/>
            </a:pPr>
            <a:r>
              <a:rPr lang="en-US" b="0" i="0" dirty="0">
                <a:solidFill>
                  <a:srgbClr val="222222"/>
                </a:solidFill>
                <a:effectLst/>
                <a:latin typeface="TradeGothic"/>
              </a:rPr>
              <a:t>We also initiate calls in areas where we want to promote innovation.</a:t>
            </a:r>
            <a:endParaRPr lang="sv-SE" dirty="0"/>
          </a:p>
          <a:p>
            <a:pPr marL="0" indent="0" rtl="0" fontAlgn="base">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392250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rtl="0" fontAlgn="base">
              <a:buFont typeface="Arial" panose="020B0604020202020204" pitchFamily="34" charset="0"/>
              <a:buChar char="•"/>
            </a:pPr>
            <a:r>
              <a:rPr lang="en-US" b="0" i="0" dirty="0">
                <a:solidFill>
                  <a:srgbClr val="222222"/>
                </a:solidFill>
                <a:effectLst/>
                <a:latin typeface="TradeGothic"/>
              </a:rPr>
              <a:t>Our role as a funder is significant.</a:t>
            </a:r>
          </a:p>
          <a:p>
            <a:pPr marL="171450" indent="-171450" rtl="0" fontAlgn="base">
              <a:buFont typeface="Arial" panose="020B0604020202020204" pitchFamily="34" charset="0"/>
              <a:buChar char="•"/>
            </a:pPr>
            <a:r>
              <a:rPr lang="en-US" b="0" i="0" dirty="0">
                <a:solidFill>
                  <a:srgbClr val="222222"/>
                </a:solidFill>
                <a:effectLst/>
                <a:latin typeface="TradeGothic"/>
              </a:rPr>
              <a:t>2022 funded Vinnova almost 4000 projects for a total amount of 3,7 billion.</a:t>
            </a:r>
          </a:p>
          <a:p>
            <a:pPr marL="171450" indent="-171450" rtl="0" fontAlgn="base">
              <a:buFont typeface="Arial" panose="020B0604020202020204" pitchFamily="34" charset="0"/>
              <a:buChar char="•"/>
            </a:pPr>
            <a:r>
              <a:rPr lang="en-US" b="0" i="0" dirty="0">
                <a:solidFill>
                  <a:srgbClr val="222222"/>
                </a:solidFill>
                <a:effectLst/>
                <a:latin typeface="TradeGothic"/>
              </a:rPr>
              <a:t>As innovation is needed throughout society, the projects we fund span many areas of society and sectors, both in privately and publicly funded activities.</a:t>
            </a:r>
          </a:p>
          <a:p>
            <a:pPr marL="171450" indent="-171450" rtl="0" fontAlgn="base">
              <a:buFont typeface="Arial" panose="020B0604020202020204" pitchFamily="34" charset="0"/>
              <a:buChar char="•"/>
            </a:pPr>
            <a:r>
              <a:rPr lang="en-US" b="0" i="0" dirty="0">
                <a:solidFill>
                  <a:srgbClr val="222222"/>
                </a:solidFill>
                <a:effectLst/>
                <a:latin typeface="TradeGothic"/>
              </a:rPr>
              <a:t>It can be anything from project to promote social and norm-critical innovation to innovation in the mine with 5G technology.</a:t>
            </a:r>
          </a:p>
          <a:p>
            <a:pPr marL="171450" indent="-171450" rtl="0" fontAlgn="base">
              <a:buFont typeface="Arial" panose="020B0604020202020204" pitchFamily="34" charset="0"/>
              <a:buChar char="•"/>
            </a:pPr>
            <a:r>
              <a:rPr lang="en-US" b="0" i="0" dirty="0">
                <a:solidFill>
                  <a:srgbClr val="222222"/>
                </a:solidFill>
                <a:effectLst/>
                <a:latin typeface="TradeGothic"/>
              </a:rPr>
              <a:t>Our funding reaches many. Companies, universities, institutes, non-profit organizations and the public sector.</a:t>
            </a:r>
            <a:endParaRPr lang="sv-SE" sz="1200" b="0" i="0"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178658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pPr>
            <a:r>
              <a:rPr lang="en-GB" sz="1200" b="1" dirty="0">
                <a:solidFill>
                  <a:schemeClr val="tx1"/>
                </a:solidFill>
                <a:latin typeface="+mn-lt"/>
                <a:ea typeface="+mn-ea"/>
                <a:cs typeface="+mn-cs"/>
              </a:rPr>
              <a:t>We’re focusing on 8 areas</a:t>
            </a:r>
            <a:r>
              <a:rPr lang="en-US" b="1" i="0" dirty="0">
                <a:solidFill>
                  <a:srgbClr val="222222"/>
                </a:solidFill>
                <a:effectLst/>
                <a:latin typeface="TradeGothic"/>
              </a:rPr>
              <a:t>, where we take a unified approach to stimulate innovation in a broad sense: five societal challenges and three innovation capabilities.</a:t>
            </a:r>
          </a:p>
          <a:p>
            <a:pPr marL="0" lvl="0" indent="0">
              <a:buFont typeface="Arial" panose="020B0604020202020204" pitchFamily="34" charset="0"/>
              <a:buNone/>
            </a:pPr>
            <a:endParaRPr lang="en-US" b="1" i="0" dirty="0">
              <a:solidFill>
                <a:srgbClr val="222222"/>
              </a:solidFill>
              <a:effectLst/>
              <a:latin typeface="TradeGothic"/>
            </a:endParaRPr>
          </a:p>
          <a:p>
            <a:pPr marL="171450" lvl="0" indent="-171450">
              <a:buFont typeface="Arial" panose="020B0604020202020204" pitchFamily="34" charset="0"/>
              <a:buChar char="•"/>
            </a:pPr>
            <a:r>
              <a:rPr lang="en-US" b="0" i="0" dirty="0">
                <a:solidFill>
                  <a:srgbClr val="222222"/>
                </a:solidFill>
                <a:effectLst/>
                <a:latin typeface="TradeGothic"/>
              </a:rPr>
              <a:t>Common to the areas is that:</a:t>
            </a:r>
            <a:br>
              <a:rPr lang="en-US" dirty="0"/>
            </a:br>
            <a:r>
              <a:rPr lang="en-US" b="0" i="0" dirty="0">
                <a:solidFill>
                  <a:srgbClr val="222222"/>
                </a:solidFill>
                <a:effectLst/>
                <a:latin typeface="TradeGothic"/>
              </a:rPr>
              <a:t>We mobilize actors from different parts of society towards common objective</a:t>
            </a:r>
            <a:br>
              <a:rPr lang="en-US" dirty="0"/>
            </a:br>
            <a:r>
              <a:rPr lang="en-US" b="0" i="0" dirty="0">
                <a:solidFill>
                  <a:srgbClr val="222222"/>
                </a:solidFill>
                <a:effectLst/>
                <a:latin typeface="TradeGothic"/>
              </a:rPr>
              <a:t>We identify important needs</a:t>
            </a:r>
            <a:br>
              <a:rPr lang="en-US" dirty="0"/>
            </a:br>
            <a:r>
              <a:rPr lang="en-US" b="0" i="0" dirty="0">
                <a:solidFill>
                  <a:srgbClr val="222222"/>
                </a:solidFill>
                <a:effectLst/>
                <a:latin typeface="TradeGothic"/>
              </a:rPr>
              <a:t>We fund research and innovation that promotes development</a:t>
            </a:r>
          </a:p>
          <a:p>
            <a:pPr marL="171450" lvl="0" indent="-171450">
              <a:buFont typeface="Arial" panose="020B0604020202020204" pitchFamily="34" charset="0"/>
              <a:buChar char="•"/>
            </a:pPr>
            <a:endParaRPr lang="en-US" b="0" i="0" dirty="0">
              <a:solidFill>
                <a:srgbClr val="222222"/>
              </a:solidFill>
              <a:effectLst/>
              <a:latin typeface="TradeGothic"/>
            </a:endParaRPr>
          </a:p>
          <a:p>
            <a:pPr marL="171450" lvl="0" indent="-171450">
              <a:buFont typeface="Arial" panose="020B0604020202020204" pitchFamily="34" charset="0"/>
              <a:buChar char="•"/>
            </a:pPr>
            <a:r>
              <a:rPr lang="en-US" b="0" i="0" dirty="0">
                <a:solidFill>
                  <a:srgbClr val="222222"/>
                </a:solidFill>
                <a:effectLst/>
                <a:latin typeface="TradeGothic"/>
              </a:rPr>
              <a:t>In the work, we involve different actors and a wide range of competencies. Sustainability, gender equality and international competitiveness are priority perspectives in all areas.</a:t>
            </a:r>
            <a:endParaRPr lang="sv-SE"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4766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22222"/>
                </a:solidFill>
                <a:effectLst/>
                <a:latin typeface="TradeGothic"/>
              </a:rPr>
              <a:t>We are the Swedish link to EU funding</a:t>
            </a:r>
          </a:p>
          <a:p>
            <a:pPr marL="171450" indent="-171450">
              <a:buFont typeface="Arial" panose="020B0604020202020204" pitchFamily="34" charset="0"/>
              <a:buChar char="•"/>
            </a:pPr>
            <a:r>
              <a:rPr lang="en-US" b="0" i="0" dirty="0">
                <a:solidFill>
                  <a:srgbClr val="222222"/>
                </a:solidFill>
                <a:effectLst/>
                <a:latin typeface="TradeGothic"/>
              </a:rPr>
              <a:t>In our role as funders, we also work with Horisont Europe, the EU's framework program for research and innovation.</a:t>
            </a:r>
          </a:p>
          <a:p>
            <a:pPr marL="171450" indent="-171450">
              <a:buFont typeface="Arial" panose="020B0604020202020204" pitchFamily="34" charset="0"/>
              <a:buChar char="•"/>
            </a:pPr>
            <a:r>
              <a:rPr lang="en-US" b="0" i="0" dirty="0">
                <a:solidFill>
                  <a:srgbClr val="222222"/>
                </a:solidFill>
                <a:effectLst/>
                <a:latin typeface="TradeGothic"/>
              </a:rPr>
              <a:t>The program is the world's largest effort on research and innovation and has a total budget of around 95 billion euros.</a:t>
            </a:r>
          </a:p>
          <a:p>
            <a:pPr marL="171450" indent="-171450">
              <a:buFont typeface="Arial" panose="020B0604020202020204" pitchFamily="34" charset="0"/>
              <a:buChar char="•"/>
            </a:pPr>
            <a:r>
              <a:rPr lang="en-US" b="0" i="0" dirty="0">
                <a:solidFill>
                  <a:srgbClr val="222222"/>
                </a:solidFill>
                <a:effectLst/>
                <a:latin typeface="TradeGothic"/>
              </a:rPr>
              <a:t>Horisont Europe means significant funding opportunities for Swedish research and innovation actors as well as opportunities to participate in European collaborative projects for technology development and solutions to societal challenges.</a:t>
            </a:r>
          </a:p>
          <a:p>
            <a:pPr marL="171450" indent="-171450">
              <a:buFont typeface="Arial" panose="020B0604020202020204" pitchFamily="34" charset="0"/>
              <a:buChar char="•"/>
            </a:pPr>
            <a:r>
              <a:rPr lang="en-US" b="0" i="0" dirty="0">
                <a:solidFill>
                  <a:srgbClr val="222222"/>
                </a:solidFill>
                <a:effectLst/>
                <a:latin typeface="TradeGothic"/>
              </a:rPr>
              <a:t>Vinnova has the role to disseminate Horisont Europe in Sweden and helps organizations to seek EU funding for their project.</a:t>
            </a:r>
          </a:p>
          <a:p>
            <a:pPr marL="171450" indent="-171450">
              <a:buFont typeface="Arial" panose="020B0604020202020204" pitchFamily="34" charset="0"/>
              <a:buChar char="•"/>
            </a:pPr>
            <a:r>
              <a:rPr lang="en-US" b="0" i="0" dirty="0">
                <a:solidFill>
                  <a:srgbClr val="222222"/>
                </a:solidFill>
                <a:effectLst/>
                <a:latin typeface="TradeGothic"/>
              </a:rPr>
              <a:t>Swedish organizations were granted more than EUR 2 billion under 2014-2020, corresponding to 3.4 per cent of allocated funds, which makes Sweden one of the ten most successful countries in the framework program.</a:t>
            </a:r>
          </a:p>
          <a:p>
            <a:pPr marL="171450" indent="-171450">
              <a:buFont typeface="Arial" panose="020B0604020202020204" pitchFamily="34" charset="0"/>
              <a:buChar char="•"/>
            </a:pPr>
            <a:endParaRPr lang="sv-SE" sz="1200" b="1" i="0"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50866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call, Swedish actors can apply for a grant for staff exchange between Sweden and USA, in order to increase the organization´s AI competence and initiate long-term 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apply for up to 500 000 SEK and you need to co-finance with the same amount of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21619"/>
                </a:solidFill>
                <a:effectLst/>
                <a:latin typeface="TradeGothic"/>
              </a:rPr>
              <a:t>The scholarships are aimed at people with a good understanding of startups and who wish to develop their network and their competence. The scholarships offer the opportunity to spend 10 months at Nordic Innovation House and actively contribute to the business there.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err="1">
                <a:solidFill>
                  <a:srgbClr val="000000"/>
                </a:solidFill>
                <a:effectLst/>
                <a:latin typeface="Roboto" panose="02000000000000000000" pitchFamily="2" charset="0"/>
              </a:rPr>
              <a:t>Indtech</a:t>
            </a:r>
            <a:r>
              <a:rPr lang="en-US" b="1" i="0"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focus on strategic partnerships with industry and academia in digitalization within industrial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Future mobility: </a:t>
            </a:r>
            <a:r>
              <a:rPr lang="en-US" b="0" i="0" dirty="0">
                <a:solidFill>
                  <a:srgbClr val="000000"/>
                </a:solidFill>
                <a:effectLst/>
                <a:latin typeface="Roboto" panose="02000000000000000000" pitchFamily="2" charset="0"/>
              </a:rPr>
              <a:t>Connection to the ecosystems that in the US for each </a:t>
            </a:r>
            <a:r>
              <a:rPr lang="en-US" b="0" i="0" dirty="0" err="1">
                <a:solidFill>
                  <a:srgbClr val="000000"/>
                </a:solidFill>
                <a:effectLst/>
                <a:latin typeface="Roboto" panose="02000000000000000000" pitchFamily="2" charset="0"/>
              </a:rPr>
              <a:t>plattform</a:t>
            </a: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Future precision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Green transition initiative:</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146272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en-US" b="0" i="0" dirty="0">
                <a:solidFill>
                  <a:srgbClr val="142638"/>
                </a:solidFill>
                <a:effectLst/>
                <a:latin typeface="Sweden Sans"/>
              </a:rPr>
              <a:t>This digital event (free of charge) will focus on how to enable innovation that has a real impact on our society, environment and economy. Despite Sweden being a climate front runner, we still have a responsibility to contribute to the Global Goals.</a:t>
            </a:r>
          </a:p>
          <a:p>
            <a:pPr algn="l"/>
            <a:endParaRPr lang="en-US" b="0" i="0" dirty="0">
              <a:solidFill>
                <a:srgbClr val="142638"/>
              </a:solidFill>
              <a:effectLst/>
              <a:latin typeface="Sweden Sans"/>
            </a:endParaRPr>
          </a:p>
          <a:p>
            <a:pPr algn="l"/>
            <a:r>
              <a:rPr lang="en-US" b="0" i="0" dirty="0">
                <a:solidFill>
                  <a:srgbClr val="142638"/>
                </a:solidFill>
                <a:effectLst/>
                <a:latin typeface="Sweden Sans"/>
              </a:rPr>
              <a:t>During the conference we will present how Swedish agencies and industry are paving the way for the Swedish innovation ecosystem to experiment and grow. Discover some great real life examples of how actors are successfully innovating and finally learn about the impact these innovations have had on our society.</a:t>
            </a:r>
          </a:p>
          <a:p>
            <a:pPr algn="l"/>
            <a:endParaRPr lang="en-US" b="0" i="0" dirty="0">
              <a:solidFill>
                <a:srgbClr val="142638"/>
              </a:solidFill>
              <a:effectLst/>
              <a:latin typeface="Sweden Sans"/>
            </a:endParaRPr>
          </a:p>
          <a:p>
            <a:pPr algn="l"/>
            <a:r>
              <a:rPr lang="en-US" b="0" i="0" dirty="0">
                <a:solidFill>
                  <a:srgbClr val="142638"/>
                </a:solidFill>
                <a:effectLst/>
                <a:latin typeface="Sweden Sans"/>
              </a:rPr>
              <a:t>The event is dedicated to fostering international collaboration, so whether you are a startup, intermediary or corporate, working in the public sector, civil society, academia or a government agency, there will be something for everyone. We all need to be part of the innovation journey!</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375EA-C2EC-6843-846C-BBCED19E687F}" type="slidenum">
              <a:rPr kumimoji="0" lang="sv-SE"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38829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bg1"/>
                </a:solidFill>
              </a:defRPr>
            </a:lvl1pPr>
          </a:lstStyle>
          <a:p>
            <a:r>
              <a:rPr lang="sv-SE" dirty="0"/>
              <a:t>Namn på min presentation</a:t>
            </a:r>
          </a:p>
        </p:txBody>
      </p:sp>
      <p:sp>
        <p:nvSpPr>
          <p:cNvPr id="3" name="Platshållare för text 2"/>
          <p:cNvSpPr>
            <a:spLocks noGrp="1"/>
          </p:cNvSpPr>
          <p:nvPr>
            <p:ph type="body" idx="1" hasCustomPrompt="1"/>
          </p:nvPr>
        </p:nvSpPr>
        <p:spPr>
          <a:xfrm>
            <a:off x="1720200" y="3082007"/>
            <a:ext cx="8751600" cy="706018"/>
          </a:xfrm>
        </p:spPr>
        <p:txBody>
          <a:bodyPr>
            <a:noAutofit/>
          </a:bodyPr>
          <a:lstStyle>
            <a:lvl1pPr marL="0" indent="0" algn="ctr">
              <a:buNone/>
              <a:defRPr sz="2600" cap="all" spc="100" baseline="0">
                <a:solidFill>
                  <a:schemeClr val="bg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3" name="Bildobjekt 12">
            <a:extLst>
              <a:ext uri="{FF2B5EF4-FFF2-40B4-BE49-F238E27FC236}">
                <a16:creationId xmlns:a16="http://schemas.microsoft.com/office/drawing/2014/main" id="{BD504584-CB7A-4D50-B7AB-CA742EA99A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560879"/>
            <a:ext cx="3631096" cy="789268"/>
          </a:xfrm>
          <a:prstGeom prst="rect">
            <a:avLst/>
          </a:prstGeom>
        </p:spPr>
      </p:pic>
    </p:spTree>
    <p:extLst>
      <p:ext uri="{BB962C8B-B14F-4D97-AF65-F5344CB8AC3E}">
        <p14:creationId xmlns:p14="http://schemas.microsoft.com/office/powerpoint/2010/main" val="324437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960" y="2934586"/>
            <a:ext cx="4549195" cy="988828"/>
          </a:xfrm>
          <a:prstGeom prst="rect">
            <a:avLst/>
          </a:prstGeom>
        </p:spPr>
      </p:pic>
      <p:grpSp>
        <p:nvGrpSpPr>
          <p:cNvPr id="12" name="Grupp 11">
            <a:extLst>
              <a:ext uri="{FF2B5EF4-FFF2-40B4-BE49-F238E27FC236}">
                <a16:creationId xmlns:a16="http://schemas.microsoft.com/office/drawing/2014/main" id="{6FE92AEF-B99F-42ED-B49C-592A4D4C7C6A}"/>
              </a:ext>
            </a:extLst>
          </p:cNvPr>
          <p:cNvGrpSpPr/>
          <p:nvPr userDrawn="1"/>
        </p:nvGrpSpPr>
        <p:grpSpPr>
          <a:xfrm>
            <a:off x="3125148" y="4815923"/>
            <a:ext cx="5941704" cy="390895"/>
            <a:chOff x="2953940" y="5934146"/>
            <a:chExt cx="5941704" cy="390895"/>
          </a:xfrm>
        </p:grpSpPr>
        <p:sp>
          <p:nvSpPr>
            <p:cNvPr id="18" name="Shape 2944">
              <a:extLst>
                <a:ext uri="{FF2B5EF4-FFF2-40B4-BE49-F238E27FC236}">
                  <a16:creationId xmlns:a16="http://schemas.microsoft.com/office/drawing/2014/main" id="{CF095696-4842-486D-A9E6-E99B163D29D7}"/>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9" name="Shape 2865">
              <a:extLst>
                <a:ext uri="{FF2B5EF4-FFF2-40B4-BE49-F238E27FC236}">
                  <a16:creationId xmlns:a16="http://schemas.microsoft.com/office/drawing/2014/main" id="{4DFE9CE8-F2EE-43CE-B609-B773717A359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0" name="Shape 2859">
              <a:extLst>
                <a:ext uri="{FF2B5EF4-FFF2-40B4-BE49-F238E27FC236}">
                  <a16:creationId xmlns:a16="http://schemas.microsoft.com/office/drawing/2014/main" id="{9A30A80B-E55E-45BE-82AA-9E1B127CD2ED}"/>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1" name="Shape 2860">
              <a:extLst>
                <a:ext uri="{FF2B5EF4-FFF2-40B4-BE49-F238E27FC236}">
                  <a16:creationId xmlns:a16="http://schemas.microsoft.com/office/drawing/2014/main" id="{AFEC9E8A-929A-43FA-B83B-C10322DC2D5B}"/>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2" name="TextBox 66">
              <a:extLst>
                <a:ext uri="{FF2B5EF4-FFF2-40B4-BE49-F238E27FC236}">
                  <a16:creationId xmlns:a16="http://schemas.microsoft.com/office/drawing/2014/main" id="{E1359A34-D8D1-4CB8-A795-F1413EF7B894}"/>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3" name="TextBox 67">
              <a:extLst>
                <a:ext uri="{FF2B5EF4-FFF2-40B4-BE49-F238E27FC236}">
                  <a16:creationId xmlns:a16="http://schemas.microsoft.com/office/drawing/2014/main" id="{20E4F729-546E-4976-A7BC-2575E44D5E4F}"/>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4" name="TextBox 68">
              <a:extLst>
                <a:ext uri="{FF2B5EF4-FFF2-40B4-BE49-F238E27FC236}">
                  <a16:creationId xmlns:a16="http://schemas.microsoft.com/office/drawing/2014/main" id="{5522CB07-1959-4E55-B2E1-2029190D4279}"/>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6" name="TextBox 69">
              <a:extLst>
                <a:ext uri="{FF2B5EF4-FFF2-40B4-BE49-F238E27FC236}">
                  <a16:creationId xmlns:a16="http://schemas.microsoft.com/office/drawing/2014/main" id="{7A2F68B5-543A-4A9F-B5AF-874092BE03CB}"/>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180348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 ENG">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E84C4FD0-0CC1-4741-B8CD-83CCEB9128FA}"/>
              </a:ext>
            </a:extLst>
          </p:cNvPr>
          <p:cNvGrpSpPr/>
          <p:nvPr userDrawn="1"/>
        </p:nvGrpSpPr>
        <p:grpSpPr>
          <a:xfrm>
            <a:off x="2953940" y="4848581"/>
            <a:ext cx="6411036" cy="390895"/>
            <a:chOff x="2953940" y="5934146"/>
            <a:chExt cx="6411036" cy="390895"/>
          </a:xfrm>
        </p:grpSpPr>
        <p:sp>
          <p:nvSpPr>
            <p:cNvPr id="14" name="Shape 2944">
              <a:extLst>
                <a:ext uri="{FF2B5EF4-FFF2-40B4-BE49-F238E27FC236}">
                  <a16:creationId xmlns:a16="http://schemas.microsoft.com/office/drawing/2014/main" id="{35A9D3FF-5D48-41D7-B586-397F7BFC1AAB}"/>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0953A1D3-6C23-4748-BCE6-49FD5E7639F2}"/>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3389CAC5-E929-4294-86A6-50BD5DE1E927}"/>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1360480D-C438-4643-B53C-45022FA90D86}"/>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A640FB6B-1013-429C-9C9A-77EC528FF22C}"/>
                </a:ext>
              </a:extLst>
            </p:cNvPr>
            <p:cNvSpPr txBox="1"/>
            <p:nvPr/>
          </p:nvSpPr>
          <p:spPr>
            <a:xfrm>
              <a:off x="4850234" y="5992391"/>
              <a:ext cx="763788" cy="276999"/>
            </a:xfrm>
            <a:prstGeom prst="rect">
              <a:avLst/>
            </a:prstGeom>
            <a:noFill/>
          </p:spPr>
          <p:txBody>
            <a:bodyPr wrap="square" rtlCol="0" anchor="ctr" anchorCtr="0">
              <a:spAutoFit/>
            </a:bodyPr>
            <a:lstStyle/>
            <a:p>
              <a:r>
                <a:rPr lang="sv-SE" sz="1200" err="1">
                  <a:solidFill>
                    <a:schemeClr val="tx1"/>
                  </a:solidFill>
                  <a:latin typeface="Arial" panose="020B0604020202020204" pitchFamily="34" charset="0"/>
                  <a:ea typeface="Montserrat" charset="0"/>
                  <a:cs typeface="Montserrat" charset="0"/>
                </a:rPr>
                <a:t>Vinnova</a:t>
              </a:r>
              <a:endParaRPr lang="sv-SE" sz="1200">
                <a:solidFill>
                  <a:schemeClr val="tx1"/>
                </a:solidFill>
                <a:latin typeface="Arial" panose="020B0604020202020204" pitchFamily="34" charset="0"/>
                <a:ea typeface="Montserrat" charset="0"/>
                <a:cs typeface="Montserrat" charset="0"/>
              </a:endParaRPr>
            </a:p>
          </p:txBody>
        </p:sp>
        <p:sp>
          <p:nvSpPr>
            <p:cNvPr id="30" name="TextBox 67">
              <a:extLst>
                <a:ext uri="{FF2B5EF4-FFF2-40B4-BE49-F238E27FC236}">
                  <a16:creationId xmlns:a16="http://schemas.microsoft.com/office/drawing/2014/main" id="{007540F1-1675-4528-9163-D33E552772C9}"/>
                </a:ext>
              </a:extLst>
            </p:cNvPr>
            <p:cNvSpPr txBox="1"/>
            <p:nvPr/>
          </p:nvSpPr>
          <p:spPr>
            <a:xfrm>
              <a:off x="7943211" y="5992392"/>
              <a:ext cx="1421765"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fb.com/</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1" name="TextBox 68">
              <a:extLst>
                <a:ext uri="{FF2B5EF4-FFF2-40B4-BE49-F238E27FC236}">
                  <a16:creationId xmlns:a16="http://schemas.microsoft.com/office/drawing/2014/main" id="{36B39E78-B05D-48F2-9906-F8C3C105077E}"/>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2" name="TextBox 69">
              <a:extLst>
                <a:ext uri="{FF2B5EF4-FFF2-40B4-BE49-F238E27FC236}">
                  <a16:creationId xmlns:a16="http://schemas.microsoft.com/office/drawing/2014/main" id="{220FAC32-0C07-427B-9D82-6C4801399BDF}"/>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pic>
        <p:nvPicPr>
          <p:cNvPr id="33" name="Bildobjekt 32">
            <a:extLst>
              <a:ext uri="{FF2B5EF4-FFF2-40B4-BE49-F238E27FC236}">
                <a16:creationId xmlns:a16="http://schemas.microsoft.com/office/drawing/2014/main" id="{6B56C237-AFC4-43E7-884B-24906792460E}"/>
              </a:ext>
            </a:extLst>
          </p:cNvPr>
          <p:cNvPicPr>
            <a:picLocks noChangeAspect="1"/>
          </p:cNvPicPr>
          <p:nvPr userDrawn="1"/>
        </p:nvPicPr>
        <p:blipFill>
          <a:blip r:embed="rId2"/>
          <a:stretch>
            <a:fillRect/>
          </a:stretch>
        </p:blipFill>
        <p:spPr bwMode="black">
          <a:xfrm>
            <a:off x="3802676" y="2934586"/>
            <a:ext cx="4586648" cy="988828"/>
          </a:xfrm>
          <a:prstGeom prst="rect">
            <a:avLst/>
          </a:prstGeom>
        </p:spPr>
      </p:pic>
    </p:spTree>
    <p:extLst>
      <p:ext uri="{BB962C8B-B14F-4D97-AF65-F5344CB8AC3E}">
        <p14:creationId xmlns:p14="http://schemas.microsoft.com/office/powerpoint/2010/main" val="338263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elsida bi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0" y="0"/>
            <a:ext cx="12190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3483059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ack">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a:solidFill>
                  <a:schemeClr val="tx1"/>
                </a:solidFill>
                <a:latin typeface="+mj-lt"/>
              </a:rPr>
              <a:t>TACK</a:t>
            </a:r>
            <a:r>
              <a:rPr lang="sv-SE" sz="12000" spc="200" baseline="0">
                <a:solidFill>
                  <a:schemeClr val="tx1"/>
                </a:solidFill>
                <a:latin typeface="+mj-lt"/>
              </a:rPr>
              <a:t>!</a:t>
            </a:r>
          </a:p>
        </p:txBody>
      </p:sp>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3079" y="4779579"/>
            <a:ext cx="3468956" cy="754024"/>
          </a:xfrm>
          <a:prstGeom prst="rect">
            <a:avLst/>
          </a:prstGeom>
        </p:spPr>
      </p:pic>
      <p:grpSp>
        <p:nvGrpSpPr>
          <p:cNvPr id="13" name="Grupp 12">
            <a:extLst>
              <a:ext uri="{FF2B5EF4-FFF2-40B4-BE49-F238E27FC236}">
                <a16:creationId xmlns:a16="http://schemas.microsoft.com/office/drawing/2014/main" id="{1A94FB4D-B36A-4974-97DA-B08C02C7AC09}"/>
              </a:ext>
            </a:extLst>
          </p:cNvPr>
          <p:cNvGrpSpPr/>
          <p:nvPr userDrawn="1"/>
        </p:nvGrpSpPr>
        <p:grpSpPr>
          <a:xfrm>
            <a:off x="3125148" y="5928705"/>
            <a:ext cx="5941704" cy="390895"/>
            <a:chOff x="2953940" y="5934146"/>
            <a:chExt cx="5941704" cy="390895"/>
          </a:xfrm>
        </p:grpSpPr>
        <p:sp>
          <p:nvSpPr>
            <p:cNvPr id="14" name="Shape 2944">
              <a:extLst>
                <a:ext uri="{FF2B5EF4-FFF2-40B4-BE49-F238E27FC236}">
                  <a16:creationId xmlns:a16="http://schemas.microsoft.com/office/drawing/2014/main" id="{F085A41D-4BBF-4E3B-88DC-324DE195409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9358D106-80F9-49F1-8121-3FD6FC98862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0BD55CB4-0EAF-4A45-BB02-6A715E787589}"/>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F4C62317-65DA-4381-AFC6-C53FDEC26B79}"/>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1CA5878A-7717-4501-80FF-9AC7370F4CAE}"/>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8" name="TextBox 67">
              <a:extLst>
                <a:ext uri="{FF2B5EF4-FFF2-40B4-BE49-F238E27FC236}">
                  <a16:creationId xmlns:a16="http://schemas.microsoft.com/office/drawing/2014/main" id="{298783A6-A253-4A02-B209-8528A3956B3A}"/>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9" name="TextBox 68">
              <a:extLst>
                <a:ext uri="{FF2B5EF4-FFF2-40B4-BE49-F238E27FC236}">
                  <a16:creationId xmlns:a16="http://schemas.microsoft.com/office/drawing/2014/main" id="{C129EA57-B3AB-4462-ABEE-7601279A50ED}"/>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0" name="TextBox 69">
              <a:extLst>
                <a:ext uri="{FF2B5EF4-FFF2-40B4-BE49-F238E27FC236}">
                  <a16:creationId xmlns:a16="http://schemas.microsoft.com/office/drawing/2014/main" id="{A79D43C9-317D-4428-B9FB-1B1CD36935E7}"/>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2242495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8" name="Platshållare för sidfot 2">
            <a:extLst>
              <a:ext uri="{FF2B5EF4-FFF2-40B4-BE49-F238E27FC236}">
                <a16:creationId xmlns:a16="http://schemas.microsoft.com/office/drawing/2014/main" id="{64EFBC81-889F-40E7-A311-A94922A86894}"/>
              </a:ext>
            </a:extLst>
          </p:cNvPr>
          <p:cNvSpPr>
            <a:spLocks noGrp="1"/>
          </p:cNvSpPr>
          <p:nvPr>
            <p:ph type="ftr" sz="quarter" idx="11"/>
          </p:nvPr>
        </p:nvSpPr>
        <p:spPr>
          <a:xfrm>
            <a:off x="341489" y="6277328"/>
            <a:ext cx="7493000" cy="365125"/>
          </a:xfrm>
          <a:prstGeom prst="rect">
            <a:avLst/>
          </a:prstGeom>
        </p:spPr>
        <p:txBody>
          <a:bodyPr/>
          <a:lstStyle/>
          <a:p>
            <a:r>
              <a:rPr lang="sv-SE"/>
              <a:t>INNOVATIONSRÅDSDAG 30 NOVEMBER</a:t>
            </a:r>
          </a:p>
        </p:txBody>
      </p:sp>
      <p:sp>
        <p:nvSpPr>
          <p:cNvPr id="2" name="Rubrik 1">
            <a:extLst>
              <a:ext uri="{FF2B5EF4-FFF2-40B4-BE49-F238E27FC236}">
                <a16:creationId xmlns:a16="http://schemas.microsoft.com/office/drawing/2014/main" id="{62E6873E-6500-4FC3-92F3-239A46FBBC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D592C0B-866C-4D84-A70B-7CBCBB71F29B}"/>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7850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tx1"/>
                </a:solidFill>
              </a:defRPr>
            </a:lvl1pPr>
          </a:lstStyle>
          <a:p>
            <a:r>
              <a:rPr lang="sv-SE"/>
              <a:t>Namn på min presentation</a:t>
            </a:r>
          </a:p>
        </p:txBody>
      </p:sp>
      <p:sp>
        <p:nvSpPr>
          <p:cNvPr id="3" name="Platshållare för text 2"/>
          <p:cNvSpPr>
            <a:spLocks noGrp="1"/>
          </p:cNvSpPr>
          <p:nvPr>
            <p:ph type="body" idx="1" hasCustomPrompt="1"/>
          </p:nvPr>
        </p:nvSpPr>
        <p:spPr>
          <a:xfrm>
            <a:off x="1720200" y="3082007"/>
            <a:ext cx="8751600" cy="706018"/>
          </a:xfrm>
        </p:spPr>
        <p:txBody>
          <a:bodyPr>
            <a:noAutofit/>
          </a:bodyPr>
          <a:lstStyle>
            <a:lvl1pPr marL="0" indent="0" algn="ctr">
              <a:buNone/>
              <a:defRPr sz="2600" cap="all" spc="100" baseline="0">
                <a:solidFill>
                  <a:schemeClr val="tx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3" name="Bildobjekt 12">
            <a:extLst>
              <a:ext uri="{FF2B5EF4-FFF2-40B4-BE49-F238E27FC236}">
                <a16:creationId xmlns:a16="http://schemas.microsoft.com/office/drawing/2014/main" id="{BD504584-CB7A-4D50-B7AB-CA742EA99A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560879"/>
            <a:ext cx="3631096" cy="789268"/>
          </a:xfrm>
          <a:prstGeom prst="rect">
            <a:avLst/>
          </a:prstGeom>
        </p:spPr>
      </p:pic>
    </p:spTree>
    <p:extLst>
      <p:ext uri="{BB962C8B-B14F-4D97-AF65-F5344CB8AC3E}">
        <p14:creationId xmlns:p14="http://schemas.microsoft.com/office/powerpoint/2010/main" val="72256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 EN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tx1"/>
                </a:solidFill>
              </a:defRPr>
            </a:lvl1pPr>
          </a:lstStyle>
          <a:p>
            <a:r>
              <a:rPr lang="sv-SE" err="1"/>
              <a:t>Name</a:t>
            </a:r>
            <a:r>
              <a:rPr lang="sv-SE"/>
              <a:t> </a:t>
            </a:r>
            <a:r>
              <a:rPr lang="sv-SE" err="1"/>
              <a:t>of</a:t>
            </a:r>
            <a:r>
              <a:rPr lang="sv-SE"/>
              <a:t> my presentation</a:t>
            </a:r>
          </a:p>
        </p:txBody>
      </p:sp>
      <p:sp>
        <p:nvSpPr>
          <p:cNvPr id="3" name="Platshållare för text 2"/>
          <p:cNvSpPr>
            <a:spLocks noGrp="1"/>
          </p:cNvSpPr>
          <p:nvPr>
            <p:ph type="body" idx="1" hasCustomPrompt="1"/>
          </p:nvPr>
        </p:nvSpPr>
        <p:spPr>
          <a:xfrm>
            <a:off x="1720200" y="3082007"/>
            <a:ext cx="8751600" cy="706018"/>
          </a:xfrm>
        </p:spPr>
        <p:txBody>
          <a:bodyPr>
            <a:noAutofit/>
          </a:bodyPr>
          <a:lstStyle>
            <a:lvl1pPr marL="0" indent="0" algn="ctr">
              <a:buNone/>
              <a:defRPr sz="2600" cap="all" spc="100" baseline="0">
                <a:solidFill>
                  <a:schemeClr val="tx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0CEAA0B-676E-45C5-A71A-37B5C5DEE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551273"/>
            <a:ext cx="3631096" cy="782822"/>
          </a:xfrm>
          <a:prstGeom prst="rect">
            <a:avLst/>
          </a:prstGeom>
        </p:spPr>
      </p:pic>
    </p:spTree>
    <p:extLst>
      <p:ext uri="{BB962C8B-B14F-4D97-AF65-F5344CB8AC3E}">
        <p14:creationId xmlns:p14="http://schemas.microsoft.com/office/powerpoint/2010/main" val="113451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5" name="Platshållare för datum 4">
            <a:extLst>
              <a:ext uri="{FF2B5EF4-FFF2-40B4-BE49-F238E27FC236}">
                <a16:creationId xmlns:a16="http://schemas.microsoft.com/office/drawing/2014/main" id="{A89DB86B-45C8-4E72-814D-D8DA791935AE}"/>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679EC3D7-B46A-4A5D-8E27-9F44416DCC54}"/>
              </a:ext>
            </a:extLst>
          </p:cNvPr>
          <p:cNvSpPr>
            <a:spLocks noGrp="1"/>
          </p:cNvSpPr>
          <p:nvPr>
            <p:ph type="ftr" sz="quarter" idx="11"/>
          </p:nvPr>
        </p:nvSpPr>
        <p:spPr/>
        <p:txBody>
          <a:bodyPr/>
          <a:lstStyle/>
          <a:p>
            <a:r>
              <a:rPr lang="sv-SE"/>
              <a:t>Sidfot om man väljer att infoga en sådan i sin presentation</a:t>
            </a:r>
          </a:p>
        </p:txBody>
      </p:sp>
      <p:sp>
        <p:nvSpPr>
          <p:cNvPr id="8" name="Platshållare för bildnummer 7">
            <a:extLst>
              <a:ext uri="{FF2B5EF4-FFF2-40B4-BE49-F238E27FC236}">
                <a16:creationId xmlns:a16="http://schemas.microsoft.com/office/drawing/2014/main" id="{B82ADB25-9D56-4621-A84C-01F6D2B1528C}"/>
              </a:ext>
            </a:extLst>
          </p:cNvPr>
          <p:cNvSpPr>
            <a:spLocks noGrp="1"/>
          </p:cNvSpPr>
          <p:nvPr>
            <p:ph type="sldNum" sz="quarter" idx="12"/>
          </p:nvPr>
        </p:nvSpPr>
        <p:spPr/>
        <p:txBody>
          <a:bodyPr/>
          <a:lstStyle/>
          <a:p>
            <a:fld id="{E8645303-2AAE-45D1-913A-B06AE6474513}" type="slidenum">
              <a:rPr lang="sv-SE" smtClean="0"/>
              <a:pPr/>
              <a:t>‹#›</a:t>
            </a:fld>
            <a:endParaRPr lang="sv-SE"/>
          </a:p>
        </p:txBody>
      </p:sp>
      <p:sp>
        <p:nvSpPr>
          <p:cNvPr id="3" name="Platshållare för innehåll 2">
            <a:extLst>
              <a:ext uri="{FF2B5EF4-FFF2-40B4-BE49-F238E27FC236}">
                <a16:creationId xmlns:a16="http://schemas.microsoft.com/office/drawing/2014/main" id="{04603A9E-F8C6-42FB-802F-FF216FFB4632}"/>
              </a:ext>
            </a:extLst>
          </p:cNvPr>
          <p:cNvSpPr>
            <a:spLocks noGrp="1"/>
          </p:cNvSpPr>
          <p:nvPr>
            <p:ph sz="quarter" idx="13" hasCustomPrompt="1"/>
          </p:nvPr>
        </p:nvSpPr>
        <p:spPr>
          <a:xfrm>
            <a:off x="714374" y="1304925"/>
            <a:ext cx="10742400" cy="4721350"/>
          </a:xfrm>
        </p:spPr>
        <p:txBody>
          <a:bodyPr numCol="1" spcCol="331200">
            <a:normAutofit/>
          </a:bodyPr>
          <a:lstStyle>
            <a:lvl1pPr marL="0" indent="0">
              <a:buFontTx/>
              <a:buNone/>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908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14375" y="1903178"/>
            <a:ext cx="5205410" cy="4102277"/>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51529" y="1919111"/>
            <a:ext cx="5205410" cy="4102277"/>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5" name="Platshållare för text 14">
            <a:extLst>
              <a:ext uri="{FF2B5EF4-FFF2-40B4-BE49-F238E27FC236}">
                <a16:creationId xmlns:a16="http://schemas.microsoft.com/office/drawing/2014/main" id="{369448CC-24A7-4660-9B4B-7705F87B873A}"/>
              </a:ext>
            </a:extLst>
          </p:cNvPr>
          <p:cNvSpPr>
            <a:spLocks noGrp="1"/>
          </p:cNvSpPr>
          <p:nvPr>
            <p:ph type="body" sz="quarter" idx="14"/>
          </p:nvPr>
        </p:nvSpPr>
        <p:spPr>
          <a:xfrm>
            <a:off x="714375" y="1304926"/>
            <a:ext cx="10742400" cy="354541"/>
          </a:xfrm>
        </p:spPr>
        <p:txBody>
          <a:bodyPr>
            <a:noAutofit/>
          </a:bodyPr>
          <a:lstStyle>
            <a:lvl1pPr marL="0" indent="0">
              <a:buFontTx/>
              <a:buNone/>
              <a:defRPr sz="2400" cap="all" spc="100" baseline="0"/>
            </a:lvl1pPr>
          </a:lstStyle>
          <a:p>
            <a:pPr lvl="0"/>
            <a:r>
              <a:rPr lang="sv-SE"/>
              <a:t>Redigera format för bakgrundstext</a:t>
            </a:r>
          </a:p>
        </p:txBody>
      </p:sp>
      <p:sp>
        <p:nvSpPr>
          <p:cNvPr id="5" name="Platshållare för datum 4">
            <a:extLst>
              <a:ext uri="{FF2B5EF4-FFF2-40B4-BE49-F238E27FC236}">
                <a16:creationId xmlns:a16="http://schemas.microsoft.com/office/drawing/2014/main" id="{78252C26-61BE-450F-814F-966047CAD7B7}"/>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08477B16-9149-42C6-A6BA-DF0BB573FE80}"/>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F57F56A5-10F6-48AB-A670-85982F82DE9B}"/>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3258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ytt avsnitt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21016" y="1735138"/>
            <a:ext cx="8749968" cy="1693863"/>
          </a:xfrm>
        </p:spPr>
        <p:txBody>
          <a:bodyPr anchor="b" anchorCtr="0"/>
          <a:lstStyle>
            <a:lvl1pPr algn="ctr">
              <a:defRPr sz="5400" spc="0" baseline="0">
                <a:solidFill>
                  <a:schemeClr val="tx1"/>
                </a:solidFill>
              </a:defRPr>
            </a:lvl1pPr>
          </a:lstStyle>
          <a:p>
            <a:r>
              <a:rPr lang="sv-SE"/>
              <a:t>Här skriver jag en rubrik som kan vara två rader hög</a:t>
            </a:r>
          </a:p>
        </p:txBody>
      </p:sp>
      <p:sp>
        <p:nvSpPr>
          <p:cNvPr id="3" name="Platshållare för text 2"/>
          <p:cNvSpPr>
            <a:spLocks noGrp="1"/>
          </p:cNvSpPr>
          <p:nvPr>
            <p:ph type="body" idx="1" hasCustomPrompt="1"/>
          </p:nvPr>
        </p:nvSpPr>
        <p:spPr>
          <a:xfrm>
            <a:off x="1720200" y="3609772"/>
            <a:ext cx="8751601" cy="706018"/>
          </a:xfrm>
        </p:spPr>
        <p:txBody>
          <a:bodyPr>
            <a:noAutofit/>
          </a:bodyPr>
          <a:lstStyle>
            <a:lvl1pPr marL="0" indent="0" algn="ctr">
              <a:buNone/>
              <a:defRPr sz="2400" cap="all" spc="1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HÄR STÅR EN CENTRERAD LITE MINDRE RUBRIK</a:t>
            </a:r>
          </a:p>
          <a:p>
            <a:pPr lvl="0"/>
            <a:r>
              <a:rPr lang="sv-SE"/>
              <a:t> </a:t>
            </a:r>
          </a:p>
        </p:txBody>
      </p:sp>
      <p:sp>
        <p:nvSpPr>
          <p:cNvPr id="7" name="Platshållare för datum 6">
            <a:extLst>
              <a:ext uri="{FF2B5EF4-FFF2-40B4-BE49-F238E27FC236}">
                <a16:creationId xmlns:a16="http://schemas.microsoft.com/office/drawing/2014/main" id="{14268064-4419-4741-9F64-81B5B158F6A3}"/>
              </a:ext>
            </a:extLst>
          </p:cNvPr>
          <p:cNvSpPr>
            <a:spLocks noGrp="1"/>
          </p:cNvSpPr>
          <p:nvPr>
            <p:ph type="dt" sz="half" idx="10"/>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184B6E31-2847-47DE-A382-B2E77442A492}"/>
              </a:ext>
            </a:extLst>
          </p:cNvPr>
          <p:cNvSpPr>
            <a:spLocks noGrp="1"/>
          </p:cNvSpPr>
          <p:nvPr>
            <p:ph type="ftr" sz="quarter" idx="11"/>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46C051C9-BF67-4F90-BEC4-E2347296B174}"/>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71431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EN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bg1"/>
                </a:solidFill>
              </a:defRPr>
            </a:lvl1pPr>
          </a:lstStyle>
          <a:p>
            <a:r>
              <a:rPr lang="sv-SE" dirty="0" err="1"/>
              <a:t>Name</a:t>
            </a:r>
            <a:r>
              <a:rPr lang="sv-SE" dirty="0"/>
              <a:t> </a:t>
            </a:r>
            <a:r>
              <a:rPr lang="sv-SE" dirty="0" err="1"/>
              <a:t>of</a:t>
            </a:r>
            <a:r>
              <a:rPr lang="sv-SE" dirty="0"/>
              <a:t> my presentation</a:t>
            </a:r>
          </a:p>
        </p:txBody>
      </p:sp>
      <p:sp>
        <p:nvSpPr>
          <p:cNvPr id="3" name="Platshållare för text 2"/>
          <p:cNvSpPr>
            <a:spLocks noGrp="1"/>
          </p:cNvSpPr>
          <p:nvPr>
            <p:ph type="body" idx="1" hasCustomPrompt="1"/>
          </p:nvPr>
        </p:nvSpPr>
        <p:spPr>
          <a:xfrm>
            <a:off x="1720200" y="3082007"/>
            <a:ext cx="8751600" cy="706018"/>
          </a:xfrm>
        </p:spPr>
        <p:txBody>
          <a:bodyPr>
            <a:noAutofit/>
          </a:bodyPr>
          <a:lstStyle>
            <a:lvl1pPr marL="0" indent="0" algn="ctr">
              <a:buNone/>
              <a:defRPr sz="2600" cap="all" spc="100" baseline="0">
                <a:solidFill>
                  <a:schemeClr val="bg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0CEAA0B-676E-45C5-A71A-37B5C5DEE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551273"/>
            <a:ext cx="3631096" cy="782822"/>
          </a:xfrm>
          <a:prstGeom prst="rect">
            <a:avLst/>
          </a:prstGeom>
        </p:spPr>
      </p:pic>
    </p:spTree>
    <p:extLst>
      <p:ext uri="{BB962C8B-B14F-4D97-AF65-F5344CB8AC3E}">
        <p14:creationId xmlns:p14="http://schemas.microsoft.com/office/powerpoint/2010/main" val="2978700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a bi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0" y="0"/>
            <a:ext cx="12190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19350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9C740C-E70A-4A03-AFF1-618131A73478}"/>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E0746F8B-E22C-4AC3-814B-B661E91E24E5}"/>
              </a:ext>
            </a:extLst>
          </p:cNvPr>
          <p:cNvSpPr>
            <a:spLocks noGrp="1"/>
          </p:cNvSpPr>
          <p:nvPr>
            <p:ph type="ftr" sz="quarter" idx="11"/>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BB9EDAA4-56F9-473E-9272-9645D22183B7}"/>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40341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ck">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a:solidFill>
                  <a:schemeClr val="tx1"/>
                </a:solidFill>
                <a:latin typeface="+mj-lt"/>
              </a:rPr>
              <a:t>TACK</a:t>
            </a:r>
            <a:r>
              <a:rPr lang="sv-SE" sz="12000" spc="200" baseline="0">
                <a:solidFill>
                  <a:schemeClr val="tx1"/>
                </a:solidFill>
                <a:latin typeface="+mj-lt"/>
              </a:rPr>
              <a:t>!</a:t>
            </a:r>
          </a:p>
        </p:txBody>
      </p:sp>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3079" y="4779579"/>
            <a:ext cx="3468956" cy="754024"/>
          </a:xfrm>
          <a:prstGeom prst="rect">
            <a:avLst/>
          </a:prstGeom>
        </p:spPr>
      </p:pic>
      <p:grpSp>
        <p:nvGrpSpPr>
          <p:cNvPr id="13" name="Grupp 12">
            <a:extLst>
              <a:ext uri="{FF2B5EF4-FFF2-40B4-BE49-F238E27FC236}">
                <a16:creationId xmlns:a16="http://schemas.microsoft.com/office/drawing/2014/main" id="{1A94FB4D-B36A-4974-97DA-B08C02C7AC09}"/>
              </a:ext>
            </a:extLst>
          </p:cNvPr>
          <p:cNvGrpSpPr/>
          <p:nvPr userDrawn="1"/>
        </p:nvGrpSpPr>
        <p:grpSpPr>
          <a:xfrm>
            <a:off x="3125148" y="5928705"/>
            <a:ext cx="5941704" cy="390895"/>
            <a:chOff x="2953940" y="5934146"/>
            <a:chExt cx="5941704" cy="390895"/>
          </a:xfrm>
        </p:grpSpPr>
        <p:sp>
          <p:nvSpPr>
            <p:cNvPr id="14" name="Shape 2944">
              <a:extLst>
                <a:ext uri="{FF2B5EF4-FFF2-40B4-BE49-F238E27FC236}">
                  <a16:creationId xmlns:a16="http://schemas.microsoft.com/office/drawing/2014/main" id="{F085A41D-4BBF-4E3B-88DC-324DE195409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9358D106-80F9-49F1-8121-3FD6FC98862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0BD55CB4-0EAF-4A45-BB02-6A715E787589}"/>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F4C62317-65DA-4381-AFC6-C53FDEC26B79}"/>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1CA5878A-7717-4501-80FF-9AC7370F4CAE}"/>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8" name="TextBox 67">
              <a:extLst>
                <a:ext uri="{FF2B5EF4-FFF2-40B4-BE49-F238E27FC236}">
                  <a16:creationId xmlns:a16="http://schemas.microsoft.com/office/drawing/2014/main" id="{298783A6-A253-4A02-B209-8528A3956B3A}"/>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9" name="TextBox 68">
              <a:extLst>
                <a:ext uri="{FF2B5EF4-FFF2-40B4-BE49-F238E27FC236}">
                  <a16:creationId xmlns:a16="http://schemas.microsoft.com/office/drawing/2014/main" id="{C129EA57-B3AB-4462-ABEE-7601279A50ED}"/>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0" name="TextBox 69">
              <a:extLst>
                <a:ext uri="{FF2B5EF4-FFF2-40B4-BE49-F238E27FC236}">
                  <a16:creationId xmlns:a16="http://schemas.microsoft.com/office/drawing/2014/main" id="{A79D43C9-317D-4428-B9FB-1B1CD36935E7}"/>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1654626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err="1">
                <a:solidFill>
                  <a:schemeClr val="tx1"/>
                </a:solidFill>
                <a:latin typeface="+mj-lt"/>
              </a:rPr>
              <a:t>Thank</a:t>
            </a:r>
            <a:r>
              <a:rPr lang="sv-SE" sz="12000" spc="50" baseline="0">
                <a:solidFill>
                  <a:schemeClr val="tx1"/>
                </a:solidFill>
                <a:latin typeface="+mj-lt"/>
              </a:rPr>
              <a:t> </a:t>
            </a:r>
            <a:r>
              <a:rPr lang="sv-SE" sz="12000" spc="50" baseline="0" err="1">
                <a:solidFill>
                  <a:schemeClr val="tx1"/>
                </a:solidFill>
                <a:latin typeface="+mj-lt"/>
              </a:rPr>
              <a:t>you</a:t>
            </a:r>
            <a:r>
              <a:rPr lang="sv-SE" sz="12000" spc="50" baseline="0">
                <a:solidFill>
                  <a:schemeClr val="tx1"/>
                </a:solidFill>
                <a:latin typeface="+mj-lt"/>
              </a:rPr>
              <a:t>!</a:t>
            </a:r>
            <a:endParaRPr lang="sv-SE" sz="12000" spc="200" baseline="0">
              <a:solidFill>
                <a:schemeClr val="tx1"/>
              </a:solidFill>
              <a:latin typeface="+mj-lt"/>
            </a:endParaRPr>
          </a:p>
        </p:txBody>
      </p:sp>
      <p:pic>
        <p:nvPicPr>
          <p:cNvPr id="16" name="Bildobjekt 15">
            <a:extLst>
              <a:ext uri="{FF2B5EF4-FFF2-40B4-BE49-F238E27FC236}">
                <a16:creationId xmlns:a16="http://schemas.microsoft.com/office/drawing/2014/main" id="{7A65F733-EDB0-41A1-94B7-13C94293EC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662075"/>
            <a:ext cx="3631096" cy="782823"/>
          </a:xfrm>
          <a:prstGeom prst="rect">
            <a:avLst/>
          </a:prstGeom>
        </p:spPr>
      </p:pic>
      <p:grpSp>
        <p:nvGrpSpPr>
          <p:cNvPr id="17" name="Grupp 16">
            <a:extLst>
              <a:ext uri="{FF2B5EF4-FFF2-40B4-BE49-F238E27FC236}">
                <a16:creationId xmlns:a16="http://schemas.microsoft.com/office/drawing/2014/main" id="{BBA9CE86-EF08-48FB-A607-25C4A150A915}"/>
              </a:ext>
            </a:extLst>
          </p:cNvPr>
          <p:cNvGrpSpPr/>
          <p:nvPr userDrawn="1"/>
        </p:nvGrpSpPr>
        <p:grpSpPr>
          <a:xfrm>
            <a:off x="3128116" y="5934146"/>
            <a:ext cx="5950570" cy="390895"/>
            <a:chOff x="2953940" y="5934146"/>
            <a:chExt cx="5950570" cy="390895"/>
          </a:xfrm>
        </p:grpSpPr>
        <p:sp>
          <p:nvSpPr>
            <p:cNvPr id="25" name="Shape 2944">
              <a:extLst>
                <a:ext uri="{FF2B5EF4-FFF2-40B4-BE49-F238E27FC236}">
                  <a16:creationId xmlns:a16="http://schemas.microsoft.com/office/drawing/2014/main" id="{1F52EA93-08A5-4C02-9B68-4F5AAC53183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Shape 2865">
              <a:extLst>
                <a:ext uri="{FF2B5EF4-FFF2-40B4-BE49-F238E27FC236}">
                  <a16:creationId xmlns:a16="http://schemas.microsoft.com/office/drawing/2014/main" id="{E2654528-EB8C-41CA-B35D-76A2E6B8D6D0}"/>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0" name="Shape 2859">
              <a:extLst>
                <a:ext uri="{FF2B5EF4-FFF2-40B4-BE49-F238E27FC236}">
                  <a16:creationId xmlns:a16="http://schemas.microsoft.com/office/drawing/2014/main" id="{F2A3F0B9-6C12-4C7A-BCF1-B0F1755FE737}"/>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1" name="Shape 2860">
              <a:extLst>
                <a:ext uri="{FF2B5EF4-FFF2-40B4-BE49-F238E27FC236}">
                  <a16:creationId xmlns:a16="http://schemas.microsoft.com/office/drawing/2014/main" id="{CCB3150D-3386-4AA8-99F8-0C1BB9B6E143}"/>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2" name="TextBox 66">
              <a:extLst>
                <a:ext uri="{FF2B5EF4-FFF2-40B4-BE49-F238E27FC236}">
                  <a16:creationId xmlns:a16="http://schemas.microsoft.com/office/drawing/2014/main" id="{A86E3DF7-FE01-450B-BEFE-7689538F4E85}"/>
                </a:ext>
              </a:extLst>
            </p:cNvPr>
            <p:cNvSpPr txBox="1"/>
            <p:nvPr/>
          </p:nvSpPr>
          <p:spPr>
            <a:xfrm>
              <a:off x="4850234" y="5992391"/>
              <a:ext cx="97422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33" name="TextBox 67">
              <a:extLst>
                <a:ext uri="{FF2B5EF4-FFF2-40B4-BE49-F238E27FC236}">
                  <a16:creationId xmlns:a16="http://schemas.microsoft.com/office/drawing/2014/main" id="{531EE1E4-659B-4A5E-9FDA-D42B9D6ACCEC}"/>
                </a:ext>
              </a:extLst>
            </p:cNvPr>
            <p:cNvSpPr txBox="1"/>
            <p:nvPr/>
          </p:nvSpPr>
          <p:spPr>
            <a:xfrm>
              <a:off x="7943212" y="5992392"/>
              <a:ext cx="96129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4" name="TextBox 68">
              <a:extLst>
                <a:ext uri="{FF2B5EF4-FFF2-40B4-BE49-F238E27FC236}">
                  <a16:creationId xmlns:a16="http://schemas.microsoft.com/office/drawing/2014/main" id="{715AABB9-0490-48C0-B8DF-976CF973698A}"/>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5" name="TextBox 69">
              <a:extLst>
                <a:ext uri="{FF2B5EF4-FFF2-40B4-BE49-F238E27FC236}">
                  <a16:creationId xmlns:a16="http://schemas.microsoft.com/office/drawing/2014/main" id="{0BEE6E40-3F15-4A2F-B79E-9B703D6E2693}"/>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3967614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960" y="2934586"/>
            <a:ext cx="4549195" cy="988828"/>
          </a:xfrm>
          <a:prstGeom prst="rect">
            <a:avLst/>
          </a:prstGeom>
        </p:spPr>
      </p:pic>
      <p:grpSp>
        <p:nvGrpSpPr>
          <p:cNvPr id="12" name="Grupp 11">
            <a:extLst>
              <a:ext uri="{FF2B5EF4-FFF2-40B4-BE49-F238E27FC236}">
                <a16:creationId xmlns:a16="http://schemas.microsoft.com/office/drawing/2014/main" id="{6FE92AEF-B99F-42ED-B49C-592A4D4C7C6A}"/>
              </a:ext>
            </a:extLst>
          </p:cNvPr>
          <p:cNvGrpSpPr/>
          <p:nvPr userDrawn="1"/>
        </p:nvGrpSpPr>
        <p:grpSpPr>
          <a:xfrm>
            <a:off x="3125148" y="4815923"/>
            <a:ext cx="5941704" cy="390895"/>
            <a:chOff x="2953940" y="5934146"/>
            <a:chExt cx="5941704" cy="390895"/>
          </a:xfrm>
        </p:grpSpPr>
        <p:sp>
          <p:nvSpPr>
            <p:cNvPr id="18" name="Shape 2944">
              <a:extLst>
                <a:ext uri="{FF2B5EF4-FFF2-40B4-BE49-F238E27FC236}">
                  <a16:creationId xmlns:a16="http://schemas.microsoft.com/office/drawing/2014/main" id="{CF095696-4842-486D-A9E6-E99B163D29D7}"/>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9" name="Shape 2865">
              <a:extLst>
                <a:ext uri="{FF2B5EF4-FFF2-40B4-BE49-F238E27FC236}">
                  <a16:creationId xmlns:a16="http://schemas.microsoft.com/office/drawing/2014/main" id="{4DFE9CE8-F2EE-43CE-B609-B773717A359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0" name="Shape 2859">
              <a:extLst>
                <a:ext uri="{FF2B5EF4-FFF2-40B4-BE49-F238E27FC236}">
                  <a16:creationId xmlns:a16="http://schemas.microsoft.com/office/drawing/2014/main" id="{9A30A80B-E55E-45BE-82AA-9E1B127CD2ED}"/>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1" name="Shape 2860">
              <a:extLst>
                <a:ext uri="{FF2B5EF4-FFF2-40B4-BE49-F238E27FC236}">
                  <a16:creationId xmlns:a16="http://schemas.microsoft.com/office/drawing/2014/main" id="{AFEC9E8A-929A-43FA-B83B-C10322DC2D5B}"/>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2" name="TextBox 66">
              <a:extLst>
                <a:ext uri="{FF2B5EF4-FFF2-40B4-BE49-F238E27FC236}">
                  <a16:creationId xmlns:a16="http://schemas.microsoft.com/office/drawing/2014/main" id="{E1359A34-D8D1-4CB8-A795-F1413EF7B894}"/>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3" name="TextBox 67">
              <a:extLst>
                <a:ext uri="{FF2B5EF4-FFF2-40B4-BE49-F238E27FC236}">
                  <a16:creationId xmlns:a16="http://schemas.microsoft.com/office/drawing/2014/main" id="{20E4F729-546E-4976-A7BC-2575E44D5E4F}"/>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4" name="TextBox 68">
              <a:extLst>
                <a:ext uri="{FF2B5EF4-FFF2-40B4-BE49-F238E27FC236}">
                  <a16:creationId xmlns:a16="http://schemas.microsoft.com/office/drawing/2014/main" id="{5522CB07-1959-4E55-B2E1-2029190D4279}"/>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6" name="TextBox 69">
              <a:extLst>
                <a:ext uri="{FF2B5EF4-FFF2-40B4-BE49-F238E27FC236}">
                  <a16:creationId xmlns:a16="http://schemas.microsoft.com/office/drawing/2014/main" id="{7A2F68B5-543A-4A9F-B5AF-874092BE03CB}"/>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544058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 ENG">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E84C4FD0-0CC1-4741-B8CD-83CCEB9128FA}"/>
              </a:ext>
            </a:extLst>
          </p:cNvPr>
          <p:cNvGrpSpPr/>
          <p:nvPr userDrawn="1"/>
        </p:nvGrpSpPr>
        <p:grpSpPr>
          <a:xfrm>
            <a:off x="2953940" y="4848581"/>
            <a:ext cx="6411036" cy="390895"/>
            <a:chOff x="2953940" y="5934146"/>
            <a:chExt cx="6411036" cy="390895"/>
          </a:xfrm>
        </p:grpSpPr>
        <p:sp>
          <p:nvSpPr>
            <p:cNvPr id="14" name="Shape 2944">
              <a:extLst>
                <a:ext uri="{FF2B5EF4-FFF2-40B4-BE49-F238E27FC236}">
                  <a16:creationId xmlns:a16="http://schemas.microsoft.com/office/drawing/2014/main" id="{35A9D3FF-5D48-41D7-B586-397F7BFC1AAB}"/>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0953A1D3-6C23-4748-BCE6-49FD5E7639F2}"/>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3389CAC5-E929-4294-86A6-50BD5DE1E927}"/>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1360480D-C438-4643-B53C-45022FA90D86}"/>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A640FB6B-1013-429C-9C9A-77EC528FF22C}"/>
                </a:ext>
              </a:extLst>
            </p:cNvPr>
            <p:cNvSpPr txBox="1"/>
            <p:nvPr/>
          </p:nvSpPr>
          <p:spPr>
            <a:xfrm>
              <a:off x="4850234" y="5992391"/>
              <a:ext cx="763788" cy="276999"/>
            </a:xfrm>
            <a:prstGeom prst="rect">
              <a:avLst/>
            </a:prstGeom>
            <a:noFill/>
          </p:spPr>
          <p:txBody>
            <a:bodyPr wrap="square" rtlCol="0" anchor="ctr" anchorCtr="0">
              <a:spAutoFit/>
            </a:bodyPr>
            <a:lstStyle/>
            <a:p>
              <a:r>
                <a:rPr lang="sv-SE" sz="1200" err="1">
                  <a:solidFill>
                    <a:schemeClr val="tx1"/>
                  </a:solidFill>
                  <a:latin typeface="Arial" panose="020B0604020202020204" pitchFamily="34" charset="0"/>
                  <a:ea typeface="Montserrat" charset="0"/>
                  <a:cs typeface="Montserrat" charset="0"/>
                </a:rPr>
                <a:t>Vinnova</a:t>
              </a:r>
              <a:endParaRPr lang="sv-SE" sz="1200">
                <a:solidFill>
                  <a:schemeClr val="tx1"/>
                </a:solidFill>
                <a:latin typeface="Arial" panose="020B0604020202020204" pitchFamily="34" charset="0"/>
                <a:ea typeface="Montserrat" charset="0"/>
                <a:cs typeface="Montserrat" charset="0"/>
              </a:endParaRPr>
            </a:p>
          </p:txBody>
        </p:sp>
        <p:sp>
          <p:nvSpPr>
            <p:cNvPr id="30" name="TextBox 67">
              <a:extLst>
                <a:ext uri="{FF2B5EF4-FFF2-40B4-BE49-F238E27FC236}">
                  <a16:creationId xmlns:a16="http://schemas.microsoft.com/office/drawing/2014/main" id="{007540F1-1675-4528-9163-D33E552772C9}"/>
                </a:ext>
              </a:extLst>
            </p:cNvPr>
            <p:cNvSpPr txBox="1"/>
            <p:nvPr/>
          </p:nvSpPr>
          <p:spPr>
            <a:xfrm>
              <a:off x="7943211" y="5992392"/>
              <a:ext cx="1421765"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fb.com/</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1" name="TextBox 68">
              <a:extLst>
                <a:ext uri="{FF2B5EF4-FFF2-40B4-BE49-F238E27FC236}">
                  <a16:creationId xmlns:a16="http://schemas.microsoft.com/office/drawing/2014/main" id="{36B39E78-B05D-48F2-9906-F8C3C105077E}"/>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2" name="TextBox 69">
              <a:extLst>
                <a:ext uri="{FF2B5EF4-FFF2-40B4-BE49-F238E27FC236}">
                  <a16:creationId xmlns:a16="http://schemas.microsoft.com/office/drawing/2014/main" id="{220FAC32-0C07-427B-9D82-6C4801399BDF}"/>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pic>
        <p:nvPicPr>
          <p:cNvPr id="33" name="Bildobjekt 32">
            <a:extLst>
              <a:ext uri="{FF2B5EF4-FFF2-40B4-BE49-F238E27FC236}">
                <a16:creationId xmlns:a16="http://schemas.microsoft.com/office/drawing/2014/main" id="{6B56C237-AFC4-43E7-884B-24906792460E}"/>
              </a:ext>
            </a:extLst>
          </p:cNvPr>
          <p:cNvPicPr>
            <a:picLocks noChangeAspect="1"/>
          </p:cNvPicPr>
          <p:nvPr userDrawn="1"/>
        </p:nvPicPr>
        <p:blipFill>
          <a:blip r:embed="rId2"/>
          <a:stretch>
            <a:fillRect/>
          </a:stretch>
        </p:blipFill>
        <p:spPr bwMode="black">
          <a:xfrm>
            <a:off x="3802676" y="2934586"/>
            <a:ext cx="4586648" cy="988828"/>
          </a:xfrm>
          <a:prstGeom prst="rect">
            <a:avLst/>
          </a:prstGeom>
        </p:spPr>
      </p:pic>
    </p:spTree>
    <p:extLst>
      <p:ext uri="{BB962C8B-B14F-4D97-AF65-F5344CB8AC3E}">
        <p14:creationId xmlns:p14="http://schemas.microsoft.com/office/powerpoint/2010/main" val="439538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Nytt avsnitt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21016" y="1735138"/>
            <a:ext cx="8749968" cy="1693863"/>
          </a:xfrm>
        </p:spPr>
        <p:txBody>
          <a:bodyPr anchor="b" anchorCtr="0"/>
          <a:lstStyle>
            <a:lvl1pPr algn="ctr">
              <a:defRPr sz="5400" spc="0" baseline="0">
                <a:solidFill>
                  <a:schemeClr val="tx1"/>
                </a:solidFill>
              </a:defRPr>
            </a:lvl1pPr>
          </a:lstStyle>
          <a:p>
            <a:r>
              <a:rPr lang="sv-SE"/>
              <a:t>Här skriver jag en rubrik som kan vara två rader hög</a:t>
            </a:r>
          </a:p>
        </p:txBody>
      </p:sp>
      <p:sp>
        <p:nvSpPr>
          <p:cNvPr id="3" name="Platshållare för text 2"/>
          <p:cNvSpPr>
            <a:spLocks noGrp="1"/>
          </p:cNvSpPr>
          <p:nvPr>
            <p:ph type="body" idx="1" hasCustomPrompt="1"/>
          </p:nvPr>
        </p:nvSpPr>
        <p:spPr>
          <a:xfrm>
            <a:off x="1720200" y="3609772"/>
            <a:ext cx="8751601" cy="706018"/>
          </a:xfrm>
        </p:spPr>
        <p:txBody>
          <a:bodyPr>
            <a:noAutofit/>
          </a:bodyPr>
          <a:lstStyle>
            <a:lvl1pPr marL="0" indent="0" algn="ctr">
              <a:buNone/>
              <a:defRPr sz="2400" cap="all" spc="1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HÄR STÅR EN CENTRERAD LITE MINDRE RUBRIK</a:t>
            </a:r>
          </a:p>
          <a:p>
            <a:pPr lvl="0"/>
            <a:r>
              <a:rPr lang="sv-SE"/>
              <a:t> </a:t>
            </a:r>
          </a:p>
        </p:txBody>
      </p:sp>
      <p:sp>
        <p:nvSpPr>
          <p:cNvPr id="7" name="Platshållare för datum 6">
            <a:extLst>
              <a:ext uri="{FF2B5EF4-FFF2-40B4-BE49-F238E27FC236}">
                <a16:creationId xmlns:a16="http://schemas.microsoft.com/office/drawing/2014/main" id="{14268064-4419-4741-9F64-81B5B158F6A3}"/>
              </a:ext>
            </a:extLst>
          </p:cNvPr>
          <p:cNvSpPr>
            <a:spLocks noGrp="1"/>
          </p:cNvSpPr>
          <p:nvPr>
            <p:ph type="dt" sz="half" idx="10"/>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184B6E31-2847-47DE-A382-B2E77442A492}"/>
              </a:ext>
            </a:extLst>
          </p:cNvPr>
          <p:cNvSpPr>
            <a:spLocks noGrp="1"/>
          </p:cNvSpPr>
          <p:nvPr>
            <p:ph type="ftr" sz="quarter" idx="11"/>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46C051C9-BF67-4F90-BEC4-E2347296B174}"/>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08668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Helsida bi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0" y="0"/>
            <a:ext cx="12190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4038792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ack">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a:solidFill>
                  <a:schemeClr val="tx1"/>
                </a:solidFill>
                <a:latin typeface="+mj-lt"/>
              </a:rPr>
              <a:t>TACK</a:t>
            </a:r>
            <a:r>
              <a:rPr lang="sv-SE" sz="12000" spc="200" baseline="0">
                <a:solidFill>
                  <a:schemeClr val="tx1"/>
                </a:solidFill>
                <a:latin typeface="+mj-lt"/>
              </a:rPr>
              <a:t>!</a:t>
            </a:r>
          </a:p>
        </p:txBody>
      </p:sp>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3079" y="4779579"/>
            <a:ext cx="3468956" cy="754024"/>
          </a:xfrm>
          <a:prstGeom prst="rect">
            <a:avLst/>
          </a:prstGeom>
        </p:spPr>
      </p:pic>
      <p:grpSp>
        <p:nvGrpSpPr>
          <p:cNvPr id="13" name="Grupp 12">
            <a:extLst>
              <a:ext uri="{FF2B5EF4-FFF2-40B4-BE49-F238E27FC236}">
                <a16:creationId xmlns:a16="http://schemas.microsoft.com/office/drawing/2014/main" id="{1A94FB4D-B36A-4974-97DA-B08C02C7AC09}"/>
              </a:ext>
            </a:extLst>
          </p:cNvPr>
          <p:cNvGrpSpPr/>
          <p:nvPr userDrawn="1"/>
        </p:nvGrpSpPr>
        <p:grpSpPr>
          <a:xfrm>
            <a:off x="3125148" y="5928705"/>
            <a:ext cx="5941704" cy="390895"/>
            <a:chOff x="2953940" y="5934146"/>
            <a:chExt cx="5941704" cy="390895"/>
          </a:xfrm>
        </p:grpSpPr>
        <p:sp>
          <p:nvSpPr>
            <p:cNvPr id="14" name="Shape 2944">
              <a:extLst>
                <a:ext uri="{FF2B5EF4-FFF2-40B4-BE49-F238E27FC236}">
                  <a16:creationId xmlns:a16="http://schemas.microsoft.com/office/drawing/2014/main" id="{F085A41D-4BBF-4E3B-88DC-324DE195409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9358D106-80F9-49F1-8121-3FD6FC98862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0BD55CB4-0EAF-4A45-BB02-6A715E787589}"/>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F4C62317-65DA-4381-AFC6-C53FDEC26B79}"/>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1CA5878A-7717-4501-80FF-9AC7370F4CAE}"/>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8" name="TextBox 67">
              <a:extLst>
                <a:ext uri="{FF2B5EF4-FFF2-40B4-BE49-F238E27FC236}">
                  <a16:creationId xmlns:a16="http://schemas.microsoft.com/office/drawing/2014/main" id="{298783A6-A253-4A02-B209-8528A3956B3A}"/>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9" name="TextBox 68">
              <a:extLst>
                <a:ext uri="{FF2B5EF4-FFF2-40B4-BE49-F238E27FC236}">
                  <a16:creationId xmlns:a16="http://schemas.microsoft.com/office/drawing/2014/main" id="{C129EA57-B3AB-4462-ABEE-7601279A50ED}"/>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0" name="TextBox 69">
              <a:extLst>
                <a:ext uri="{FF2B5EF4-FFF2-40B4-BE49-F238E27FC236}">
                  <a16:creationId xmlns:a16="http://schemas.microsoft.com/office/drawing/2014/main" id="{A79D43C9-317D-4428-B9FB-1B1CD36935E7}"/>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506771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8" name="Platshållare för sidfot 2">
            <a:extLst>
              <a:ext uri="{FF2B5EF4-FFF2-40B4-BE49-F238E27FC236}">
                <a16:creationId xmlns:a16="http://schemas.microsoft.com/office/drawing/2014/main" id="{64EFBC81-889F-40E7-A311-A94922A86894}"/>
              </a:ext>
            </a:extLst>
          </p:cNvPr>
          <p:cNvSpPr>
            <a:spLocks noGrp="1"/>
          </p:cNvSpPr>
          <p:nvPr>
            <p:ph type="ftr" sz="quarter" idx="11"/>
          </p:nvPr>
        </p:nvSpPr>
        <p:spPr>
          <a:xfrm>
            <a:off x="341489" y="6277328"/>
            <a:ext cx="7493000" cy="365125"/>
          </a:xfrm>
          <a:prstGeom prst="rect">
            <a:avLst/>
          </a:prstGeom>
        </p:spPr>
        <p:txBody>
          <a:bodyPr/>
          <a:lstStyle/>
          <a:p>
            <a:r>
              <a:rPr lang="sv-SE"/>
              <a:t>INNOVATIONSRÅDSDAG 30 NOVEMBER</a:t>
            </a:r>
          </a:p>
        </p:txBody>
      </p:sp>
      <p:sp>
        <p:nvSpPr>
          <p:cNvPr id="2" name="Rubrik 1">
            <a:extLst>
              <a:ext uri="{FF2B5EF4-FFF2-40B4-BE49-F238E27FC236}">
                <a16:creationId xmlns:a16="http://schemas.microsoft.com/office/drawing/2014/main" id="{62E6873E-6500-4FC3-92F3-239A46FBBC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D592C0B-866C-4D84-A70B-7CBCBB71F29B}"/>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572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5" name="Platshållare för datum 4">
            <a:extLst>
              <a:ext uri="{FF2B5EF4-FFF2-40B4-BE49-F238E27FC236}">
                <a16:creationId xmlns:a16="http://schemas.microsoft.com/office/drawing/2014/main" id="{A89DB86B-45C8-4E72-814D-D8DA791935AE}"/>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679EC3D7-B46A-4A5D-8E27-9F44416DCC54}"/>
              </a:ext>
            </a:extLst>
          </p:cNvPr>
          <p:cNvSpPr>
            <a:spLocks noGrp="1"/>
          </p:cNvSpPr>
          <p:nvPr>
            <p:ph type="ftr" sz="quarter" idx="11"/>
          </p:nvPr>
        </p:nvSpPr>
        <p:spPr/>
        <p:txBody>
          <a:bodyPr/>
          <a:lstStyle/>
          <a:p>
            <a:r>
              <a:rPr lang="sv-SE"/>
              <a:t>Sidfot om man väljer att infoga en sådan i sin presentation</a:t>
            </a:r>
          </a:p>
        </p:txBody>
      </p:sp>
      <p:sp>
        <p:nvSpPr>
          <p:cNvPr id="8" name="Platshållare för bildnummer 7">
            <a:extLst>
              <a:ext uri="{FF2B5EF4-FFF2-40B4-BE49-F238E27FC236}">
                <a16:creationId xmlns:a16="http://schemas.microsoft.com/office/drawing/2014/main" id="{B82ADB25-9D56-4621-A84C-01F6D2B1528C}"/>
              </a:ext>
            </a:extLst>
          </p:cNvPr>
          <p:cNvSpPr>
            <a:spLocks noGrp="1"/>
          </p:cNvSpPr>
          <p:nvPr>
            <p:ph type="sldNum" sz="quarter" idx="12"/>
          </p:nvPr>
        </p:nvSpPr>
        <p:spPr/>
        <p:txBody>
          <a:bodyPr/>
          <a:lstStyle/>
          <a:p>
            <a:fld id="{E8645303-2AAE-45D1-913A-B06AE6474513}" type="slidenum">
              <a:rPr lang="sv-SE" smtClean="0"/>
              <a:pPr/>
              <a:t>‹#›</a:t>
            </a:fld>
            <a:endParaRPr lang="sv-SE"/>
          </a:p>
        </p:txBody>
      </p:sp>
      <p:sp>
        <p:nvSpPr>
          <p:cNvPr id="3" name="Platshållare för innehåll 2">
            <a:extLst>
              <a:ext uri="{FF2B5EF4-FFF2-40B4-BE49-F238E27FC236}">
                <a16:creationId xmlns:a16="http://schemas.microsoft.com/office/drawing/2014/main" id="{04603A9E-F8C6-42FB-802F-FF216FFB4632}"/>
              </a:ext>
            </a:extLst>
          </p:cNvPr>
          <p:cNvSpPr>
            <a:spLocks noGrp="1"/>
          </p:cNvSpPr>
          <p:nvPr>
            <p:ph sz="quarter" idx="13" hasCustomPrompt="1"/>
          </p:nvPr>
        </p:nvSpPr>
        <p:spPr>
          <a:xfrm>
            <a:off x="714374" y="1304925"/>
            <a:ext cx="10742400" cy="4721350"/>
          </a:xfrm>
        </p:spPr>
        <p:txBody>
          <a:bodyPr numCol="1" spcCol="331200">
            <a:normAutofit/>
          </a:bodyPr>
          <a:lstStyle>
            <a:lvl1pPr marL="0" indent="0">
              <a:buFontTx/>
              <a:buNone/>
              <a:defRPr/>
            </a:lvl1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24717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tx1"/>
                </a:solidFill>
              </a:defRPr>
            </a:lvl1pPr>
          </a:lstStyle>
          <a:p>
            <a:r>
              <a:rPr lang="sv-SE"/>
              <a:t>Namn på min presentation</a:t>
            </a:r>
          </a:p>
        </p:txBody>
      </p:sp>
      <p:sp>
        <p:nvSpPr>
          <p:cNvPr id="3" name="Platshållare för text 2"/>
          <p:cNvSpPr>
            <a:spLocks noGrp="1"/>
          </p:cNvSpPr>
          <p:nvPr>
            <p:ph type="body" idx="1" hasCustomPrompt="1"/>
          </p:nvPr>
        </p:nvSpPr>
        <p:spPr>
          <a:xfrm>
            <a:off x="1720200" y="3082007"/>
            <a:ext cx="8751600" cy="706018"/>
          </a:xfrm>
        </p:spPr>
        <p:txBody>
          <a:bodyPr>
            <a:noAutofit/>
          </a:bodyPr>
          <a:lstStyle>
            <a:lvl1pPr marL="0" indent="0" algn="ctr">
              <a:buNone/>
              <a:defRPr sz="2600" cap="all" spc="100" baseline="0">
                <a:solidFill>
                  <a:schemeClr val="tx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3" name="Bildobjekt 12">
            <a:extLst>
              <a:ext uri="{FF2B5EF4-FFF2-40B4-BE49-F238E27FC236}">
                <a16:creationId xmlns:a16="http://schemas.microsoft.com/office/drawing/2014/main" id="{BD504584-CB7A-4D50-B7AB-CA742EA99A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560879"/>
            <a:ext cx="3631096" cy="789268"/>
          </a:xfrm>
          <a:prstGeom prst="rect">
            <a:avLst/>
          </a:prstGeom>
        </p:spPr>
      </p:pic>
    </p:spTree>
    <p:extLst>
      <p:ext uri="{BB962C8B-B14F-4D97-AF65-F5344CB8AC3E}">
        <p14:creationId xmlns:p14="http://schemas.microsoft.com/office/powerpoint/2010/main" val="3030178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rt ENG">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31838" y="1250949"/>
            <a:ext cx="10728327" cy="1822153"/>
          </a:xfrm>
        </p:spPr>
        <p:txBody>
          <a:bodyPr anchor="b" anchorCtr="0"/>
          <a:lstStyle>
            <a:lvl1pPr algn="ctr">
              <a:defRPr sz="6400" spc="0" baseline="0">
                <a:solidFill>
                  <a:schemeClr val="tx1"/>
                </a:solidFill>
              </a:defRPr>
            </a:lvl1pPr>
          </a:lstStyle>
          <a:p>
            <a:r>
              <a:rPr lang="sv-SE" err="1"/>
              <a:t>Name</a:t>
            </a:r>
            <a:r>
              <a:rPr lang="sv-SE"/>
              <a:t> </a:t>
            </a:r>
            <a:r>
              <a:rPr lang="sv-SE" err="1"/>
              <a:t>of</a:t>
            </a:r>
            <a:r>
              <a:rPr lang="sv-SE"/>
              <a:t> my presentation</a:t>
            </a:r>
          </a:p>
        </p:txBody>
      </p:sp>
      <p:sp>
        <p:nvSpPr>
          <p:cNvPr id="3" name="Platshållare för text 2"/>
          <p:cNvSpPr>
            <a:spLocks noGrp="1"/>
          </p:cNvSpPr>
          <p:nvPr>
            <p:ph type="body" idx="1" hasCustomPrompt="1"/>
          </p:nvPr>
        </p:nvSpPr>
        <p:spPr>
          <a:xfrm>
            <a:off x="1720200" y="3082007"/>
            <a:ext cx="8751600" cy="706018"/>
          </a:xfrm>
        </p:spPr>
        <p:txBody>
          <a:bodyPr>
            <a:noAutofit/>
          </a:bodyPr>
          <a:lstStyle>
            <a:lvl1pPr marL="0" indent="0" algn="ctr">
              <a:buNone/>
              <a:defRPr sz="2600" cap="all" spc="100" baseline="0">
                <a:solidFill>
                  <a:schemeClr val="tx1"/>
                </a:solidFill>
              </a:defRPr>
            </a:lvl1pPr>
            <a:lvl2pPr marL="457200" indent="0">
              <a:buNone/>
              <a:defRPr sz="14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på presentatör eller underrubrik</a:t>
            </a:r>
          </a:p>
        </p:txBody>
      </p:sp>
      <p:sp>
        <p:nvSpPr>
          <p:cNvPr id="7" name="Platshållare för datum 6">
            <a:extLst>
              <a:ext uri="{FF2B5EF4-FFF2-40B4-BE49-F238E27FC236}">
                <a16:creationId xmlns:a16="http://schemas.microsoft.com/office/drawing/2014/main" id="{4DB92622-4171-4776-9DBD-E06289A36BD4}"/>
              </a:ext>
            </a:extLst>
          </p:cNvPr>
          <p:cNvSpPr>
            <a:spLocks noGrp="1"/>
          </p:cNvSpPr>
          <p:nvPr>
            <p:ph type="dt" sz="half" idx="15"/>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99F7449-210D-4138-9070-A85A449EFFC2}"/>
              </a:ext>
            </a:extLst>
          </p:cNvPr>
          <p:cNvSpPr>
            <a:spLocks noGrp="1"/>
          </p:cNvSpPr>
          <p:nvPr>
            <p:ph type="ftr" sz="quarter" idx="16"/>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E9C5660C-D0FE-434C-B2E8-AC0ACF05863C}"/>
              </a:ext>
            </a:extLst>
          </p:cNvPr>
          <p:cNvSpPr>
            <a:spLocks noGrp="1"/>
          </p:cNvSpPr>
          <p:nvPr>
            <p:ph type="sldNum" sz="quarter" idx="17"/>
          </p:nvPr>
        </p:nvSpPr>
        <p:spPr/>
        <p:txBody>
          <a:body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0CEAA0B-676E-45C5-A71A-37B5C5DEE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551273"/>
            <a:ext cx="3631096" cy="782822"/>
          </a:xfrm>
          <a:prstGeom prst="rect">
            <a:avLst/>
          </a:prstGeom>
        </p:spPr>
      </p:pic>
    </p:spTree>
    <p:extLst>
      <p:ext uri="{BB962C8B-B14F-4D97-AF65-F5344CB8AC3E}">
        <p14:creationId xmlns:p14="http://schemas.microsoft.com/office/powerpoint/2010/main" val="278588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bg1"/>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5" name="Platshållare för datum 4">
            <a:extLst>
              <a:ext uri="{FF2B5EF4-FFF2-40B4-BE49-F238E27FC236}">
                <a16:creationId xmlns:a16="http://schemas.microsoft.com/office/drawing/2014/main" id="{A89DB86B-45C8-4E72-814D-D8DA791935AE}"/>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679EC3D7-B46A-4A5D-8E27-9F44416DCC54}"/>
              </a:ext>
            </a:extLst>
          </p:cNvPr>
          <p:cNvSpPr>
            <a:spLocks noGrp="1"/>
          </p:cNvSpPr>
          <p:nvPr>
            <p:ph type="ftr" sz="quarter" idx="11"/>
          </p:nvPr>
        </p:nvSpPr>
        <p:spPr/>
        <p:txBody>
          <a:bodyPr/>
          <a:lstStyle/>
          <a:p>
            <a:r>
              <a:rPr lang="sv-SE"/>
              <a:t>Sidfot om man väljer att infoga en sådan i sin presentation</a:t>
            </a:r>
          </a:p>
        </p:txBody>
      </p:sp>
      <p:sp>
        <p:nvSpPr>
          <p:cNvPr id="8" name="Platshållare för bildnummer 7">
            <a:extLst>
              <a:ext uri="{FF2B5EF4-FFF2-40B4-BE49-F238E27FC236}">
                <a16:creationId xmlns:a16="http://schemas.microsoft.com/office/drawing/2014/main" id="{B82ADB25-9D56-4621-A84C-01F6D2B1528C}"/>
              </a:ext>
            </a:extLst>
          </p:cNvPr>
          <p:cNvSpPr>
            <a:spLocks noGrp="1"/>
          </p:cNvSpPr>
          <p:nvPr>
            <p:ph type="sldNum" sz="quarter" idx="12"/>
          </p:nvPr>
        </p:nvSpPr>
        <p:spPr/>
        <p:txBody>
          <a:bodyPr/>
          <a:lstStyle/>
          <a:p>
            <a:fld id="{E8645303-2AAE-45D1-913A-B06AE6474513}" type="slidenum">
              <a:rPr lang="sv-SE" smtClean="0"/>
              <a:pPr/>
              <a:t>‹#›</a:t>
            </a:fld>
            <a:endParaRPr lang="sv-SE"/>
          </a:p>
        </p:txBody>
      </p:sp>
      <p:sp>
        <p:nvSpPr>
          <p:cNvPr id="3" name="Platshållare för innehåll 2">
            <a:extLst>
              <a:ext uri="{FF2B5EF4-FFF2-40B4-BE49-F238E27FC236}">
                <a16:creationId xmlns:a16="http://schemas.microsoft.com/office/drawing/2014/main" id="{04603A9E-F8C6-42FB-802F-FF216FFB4632}"/>
              </a:ext>
            </a:extLst>
          </p:cNvPr>
          <p:cNvSpPr>
            <a:spLocks noGrp="1"/>
          </p:cNvSpPr>
          <p:nvPr>
            <p:ph sz="quarter" idx="13" hasCustomPrompt="1"/>
          </p:nvPr>
        </p:nvSpPr>
        <p:spPr>
          <a:xfrm>
            <a:off x="714374" y="1578819"/>
            <a:ext cx="10742400" cy="4447455"/>
          </a:xfrm>
        </p:spPr>
        <p:txBody>
          <a:bodyPr numCol="1" spcCol="331200">
            <a:normAutofit/>
          </a:bodyPr>
          <a:lstStyle>
            <a:lvl1pPr marL="0" indent="0">
              <a:buFontTx/>
              <a:buNone/>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34218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14375" y="1903178"/>
            <a:ext cx="5205410" cy="4102277"/>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51529" y="1919111"/>
            <a:ext cx="5205410" cy="4102277"/>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text 14">
            <a:extLst>
              <a:ext uri="{FF2B5EF4-FFF2-40B4-BE49-F238E27FC236}">
                <a16:creationId xmlns:a16="http://schemas.microsoft.com/office/drawing/2014/main" id="{369448CC-24A7-4660-9B4B-7705F87B873A}"/>
              </a:ext>
            </a:extLst>
          </p:cNvPr>
          <p:cNvSpPr>
            <a:spLocks noGrp="1"/>
          </p:cNvSpPr>
          <p:nvPr>
            <p:ph type="body" sz="quarter" idx="14"/>
          </p:nvPr>
        </p:nvSpPr>
        <p:spPr>
          <a:xfrm>
            <a:off x="714375" y="1304926"/>
            <a:ext cx="10742400" cy="354541"/>
          </a:xfrm>
        </p:spPr>
        <p:txBody>
          <a:bodyPr>
            <a:noAutofit/>
          </a:bodyPr>
          <a:lstStyle>
            <a:lvl1pPr marL="0" indent="0">
              <a:buFontTx/>
              <a:buNone/>
              <a:defRPr sz="2400" cap="all" spc="100" baseline="0"/>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8252C26-61BE-450F-814F-966047CAD7B7}"/>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08477B16-9149-42C6-A6BA-DF0BB573FE80}"/>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F57F56A5-10F6-48AB-A670-85982F82DE9B}"/>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254343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ytt avsnitt 2">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21016" y="1735138"/>
            <a:ext cx="8749968" cy="1693863"/>
          </a:xfrm>
        </p:spPr>
        <p:txBody>
          <a:bodyPr anchor="b" anchorCtr="0"/>
          <a:lstStyle>
            <a:lvl1pPr algn="ctr">
              <a:defRPr sz="5400" spc="0" baseline="0">
                <a:solidFill>
                  <a:schemeClr val="tx1"/>
                </a:solidFill>
              </a:defRPr>
            </a:lvl1pPr>
          </a:lstStyle>
          <a:p>
            <a:r>
              <a:rPr lang="sv-SE"/>
              <a:t>Här skriver jag en rubrik som kan vara två rader hög</a:t>
            </a:r>
          </a:p>
        </p:txBody>
      </p:sp>
      <p:sp>
        <p:nvSpPr>
          <p:cNvPr id="3" name="Platshållare för text 2"/>
          <p:cNvSpPr>
            <a:spLocks noGrp="1"/>
          </p:cNvSpPr>
          <p:nvPr>
            <p:ph type="body" idx="1" hasCustomPrompt="1"/>
          </p:nvPr>
        </p:nvSpPr>
        <p:spPr>
          <a:xfrm>
            <a:off x="1720200" y="3609772"/>
            <a:ext cx="8751601" cy="706018"/>
          </a:xfrm>
        </p:spPr>
        <p:txBody>
          <a:bodyPr>
            <a:noAutofit/>
          </a:bodyPr>
          <a:lstStyle>
            <a:lvl1pPr marL="0" indent="0" algn="ctr">
              <a:buNone/>
              <a:defRPr sz="2400" cap="all" spc="1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HÄR STÅR EN CENTRERAD LITE MINDRE RUBRIK</a:t>
            </a:r>
          </a:p>
          <a:p>
            <a:pPr lvl="0"/>
            <a:r>
              <a:rPr lang="sv-SE"/>
              <a:t> </a:t>
            </a:r>
          </a:p>
        </p:txBody>
      </p:sp>
      <p:sp>
        <p:nvSpPr>
          <p:cNvPr id="7" name="Platshållare för datum 6">
            <a:extLst>
              <a:ext uri="{FF2B5EF4-FFF2-40B4-BE49-F238E27FC236}">
                <a16:creationId xmlns:a16="http://schemas.microsoft.com/office/drawing/2014/main" id="{14268064-4419-4741-9F64-81B5B158F6A3}"/>
              </a:ext>
            </a:extLst>
          </p:cNvPr>
          <p:cNvSpPr>
            <a:spLocks noGrp="1"/>
          </p:cNvSpPr>
          <p:nvPr>
            <p:ph type="dt" sz="half" idx="10"/>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184B6E31-2847-47DE-A382-B2E77442A492}"/>
              </a:ext>
            </a:extLst>
          </p:cNvPr>
          <p:cNvSpPr>
            <a:spLocks noGrp="1"/>
          </p:cNvSpPr>
          <p:nvPr>
            <p:ph type="ftr" sz="quarter" idx="11"/>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46C051C9-BF67-4F90-BEC4-E2347296B174}"/>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541758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atbubblor">
    <p:bg>
      <p:bgPr>
        <a:solidFill>
          <a:schemeClr val="bg1"/>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AC8B0205-60DB-43ED-B7DE-F2260AF8D1B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70564" y="2150172"/>
            <a:ext cx="3289599" cy="2345627"/>
          </a:xfrm>
          <a:prstGeom prst="rect">
            <a:avLst/>
          </a:prstGeom>
        </p:spPr>
      </p:pic>
      <p:sp>
        <p:nvSpPr>
          <p:cNvPr id="2" name="Rubrik 1"/>
          <p:cNvSpPr>
            <a:spLocks noGrp="1"/>
          </p:cNvSpPr>
          <p:nvPr>
            <p:ph type="title" hasCustomPrompt="1"/>
          </p:nvPr>
        </p:nvSpPr>
        <p:spPr>
          <a:xfrm>
            <a:off x="714376" y="549275"/>
            <a:ext cx="10735084" cy="612775"/>
          </a:xfrm>
        </p:spPr>
        <p:txBody>
          <a:bodyPr/>
          <a:lstStyle>
            <a:lvl1pPr algn="ctr">
              <a:defRPr/>
            </a:lvl1pPr>
          </a:lstStyle>
          <a:p>
            <a:r>
              <a:rPr lang="sv-SE"/>
              <a:t>Klicka för att skriva rubrik</a:t>
            </a:r>
          </a:p>
        </p:txBody>
      </p:sp>
      <p:sp>
        <p:nvSpPr>
          <p:cNvPr id="5" name="Platshållare för datum 4">
            <a:extLst>
              <a:ext uri="{FF2B5EF4-FFF2-40B4-BE49-F238E27FC236}">
                <a16:creationId xmlns:a16="http://schemas.microsoft.com/office/drawing/2014/main" id="{579B50CD-FECB-42B2-9ECD-B197E51CC63B}"/>
              </a:ext>
            </a:extLst>
          </p:cNvPr>
          <p:cNvSpPr>
            <a:spLocks noGrp="1"/>
          </p:cNvSpPr>
          <p:nvPr>
            <p:ph type="dt" sz="half" idx="16"/>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731E46EB-0937-47E7-94EB-1FBF3A8D3DE2}"/>
              </a:ext>
            </a:extLst>
          </p:cNvPr>
          <p:cNvSpPr>
            <a:spLocks noGrp="1"/>
          </p:cNvSpPr>
          <p:nvPr>
            <p:ph type="ftr" sz="quarter" idx="17"/>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11ED1D89-58BF-4543-89BB-659C53D79C9C}"/>
              </a:ext>
            </a:extLst>
          </p:cNvPr>
          <p:cNvSpPr>
            <a:spLocks noGrp="1"/>
          </p:cNvSpPr>
          <p:nvPr>
            <p:ph type="sldNum" sz="quarter" idx="18"/>
          </p:nvPr>
        </p:nvSpPr>
        <p:spPr/>
        <p:txBody>
          <a:bodyPr/>
          <a:lstStyle/>
          <a:p>
            <a:fld id="{E8645303-2AAE-45D1-913A-B06AE6474513}" type="slidenum">
              <a:rPr lang="sv-SE" smtClean="0"/>
              <a:pPr/>
              <a:t>‹#›</a:t>
            </a:fld>
            <a:endParaRPr lang="sv-SE"/>
          </a:p>
        </p:txBody>
      </p:sp>
      <p:sp>
        <p:nvSpPr>
          <p:cNvPr id="12" name="Platshållare för text 21">
            <a:extLst>
              <a:ext uri="{FF2B5EF4-FFF2-40B4-BE49-F238E27FC236}">
                <a16:creationId xmlns:a16="http://schemas.microsoft.com/office/drawing/2014/main" id="{045E744A-FD2A-4F65-9A21-46408FF6FA42}"/>
              </a:ext>
            </a:extLst>
          </p:cNvPr>
          <p:cNvSpPr>
            <a:spLocks noGrp="1"/>
          </p:cNvSpPr>
          <p:nvPr>
            <p:ph type="body" sz="quarter" idx="24"/>
          </p:nvPr>
        </p:nvSpPr>
        <p:spPr>
          <a:xfrm>
            <a:off x="8328252" y="2724627"/>
            <a:ext cx="2998381" cy="1054800"/>
          </a:xfrm>
        </p:spPr>
        <p:txBody>
          <a:bodyPr>
            <a:normAutofit/>
          </a:bodyPr>
          <a:lstStyle>
            <a:lvl1pPr marL="0" indent="0" algn="ctr">
              <a:spcBef>
                <a:spcPts val="0"/>
              </a:spcBef>
              <a:buClr>
                <a:schemeClr val="accent3"/>
              </a:buClr>
              <a:buNone/>
              <a:defRPr sz="2000"/>
            </a:lvl1pPr>
          </a:lstStyle>
          <a:p>
            <a:pPr lvl="0"/>
            <a:r>
              <a:rPr lang="sv-SE"/>
              <a:t>Klicka här för att ändra format på bakgrundstexten</a:t>
            </a:r>
          </a:p>
        </p:txBody>
      </p:sp>
      <p:pic>
        <p:nvPicPr>
          <p:cNvPr id="15" name="Bild 14">
            <a:extLst>
              <a:ext uri="{FF2B5EF4-FFF2-40B4-BE49-F238E27FC236}">
                <a16:creationId xmlns:a16="http://schemas.microsoft.com/office/drawing/2014/main" id="{1E69C77B-2FE0-40DB-9539-1D80F7A061C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51200" y="3005019"/>
            <a:ext cx="3289599" cy="2345627"/>
          </a:xfrm>
          <a:prstGeom prst="rect">
            <a:avLst/>
          </a:prstGeom>
        </p:spPr>
      </p:pic>
      <p:sp>
        <p:nvSpPr>
          <p:cNvPr id="17" name="Platshållare för text 21">
            <a:extLst>
              <a:ext uri="{FF2B5EF4-FFF2-40B4-BE49-F238E27FC236}">
                <a16:creationId xmlns:a16="http://schemas.microsoft.com/office/drawing/2014/main" id="{AAE1AE24-C243-4EBD-8584-7D9901D91470}"/>
              </a:ext>
            </a:extLst>
          </p:cNvPr>
          <p:cNvSpPr>
            <a:spLocks noGrp="1"/>
          </p:cNvSpPr>
          <p:nvPr>
            <p:ph type="body" sz="quarter" idx="25"/>
          </p:nvPr>
        </p:nvSpPr>
        <p:spPr>
          <a:xfrm>
            <a:off x="4608888" y="3579474"/>
            <a:ext cx="2998381" cy="1054800"/>
          </a:xfrm>
        </p:spPr>
        <p:txBody>
          <a:bodyPr>
            <a:normAutofit/>
          </a:bodyPr>
          <a:lstStyle>
            <a:lvl1pPr marL="0" indent="0" algn="ctr">
              <a:spcBef>
                <a:spcPts val="0"/>
              </a:spcBef>
              <a:buClr>
                <a:schemeClr val="accent3"/>
              </a:buClr>
              <a:buNone/>
              <a:defRPr sz="2000"/>
            </a:lvl1pPr>
          </a:lstStyle>
          <a:p>
            <a:pPr lvl="0"/>
            <a:r>
              <a:rPr lang="sv-SE"/>
              <a:t>Klicka här för att ändra format på bakgrundstexten</a:t>
            </a:r>
          </a:p>
        </p:txBody>
      </p:sp>
      <p:pic>
        <p:nvPicPr>
          <p:cNvPr id="19" name="Bild 18">
            <a:extLst>
              <a:ext uri="{FF2B5EF4-FFF2-40B4-BE49-F238E27FC236}">
                <a16:creationId xmlns:a16="http://schemas.microsoft.com/office/drawing/2014/main" id="{9ED4E856-38A1-4F35-8E07-941F9609CBA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4376" y="2150172"/>
            <a:ext cx="3289599" cy="2345627"/>
          </a:xfrm>
          <a:prstGeom prst="rect">
            <a:avLst/>
          </a:prstGeom>
        </p:spPr>
      </p:pic>
      <p:sp>
        <p:nvSpPr>
          <p:cNvPr id="20" name="Platshållare för text 21">
            <a:extLst>
              <a:ext uri="{FF2B5EF4-FFF2-40B4-BE49-F238E27FC236}">
                <a16:creationId xmlns:a16="http://schemas.microsoft.com/office/drawing/2014/main" id="{8CFA581F-8CB9-4246-B58C-A935821904AE}"/>
              </a:ext>
            </a:extLst>
          </p:cNvPr>
          <p:cNvSpPr>
            <a:spLocks noGrp="1"/>
          </p:cNvSpPr>
          <p:nvPr>
            <p:ph type="body" sz="quarter" idx="26"/>
          </p:nvPr>
        </p:nvSpPr>
        <p:spPr>
          <a:xfrm>
            <a:off x="872064" y="2724627"/>
            <a:ext cx="2998381" cy="1054800"/>
          </a:xfrm>
        </p:spPr>
        <p:txBody>
          <a:bodyPr>
            <a:normAutofit/>
          </a:bodyPr>
          <a:lstStyle>
            <a:lvl1pPr marL="0" indent="0" algn="ctr">
              <a:spcBef>
                <a:spcPts val="0"/>
              </a:spcBef>
              <a:buClr>
                <a:schemeClr val="accent3"/>
              </a:buCl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2234406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lsida bild">
    <p:bg>
      <p:bgPr>
        <a:solidFill>
          <a:schemeClr val="bg1"/>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0" y="0"/>
            <a:ext cx="12190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1558807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ill vänster">
    <p:bg>
      <p:bgPr>
        <a:solidFill>
          <a:schemeClr val="bg1"/>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Rubrik 1"/>
          <p:cNvSpPr>
            <a:spLocks noGrp="1"/>
          </p:cNvSpPr>
          <p:nvPr>
            <p:ph type="title" hasCustomPrompt="1"/>
          </p:nvPr>
        </p:nvSpPr>
        <p:spPr>
          <a:xfrm>
            <a:off x="714375" y="544513"/>
            <a:ext cx="4708525" cy="429617"/>
          </a:xfrm>
        </p:spPr>
        <p:txBody>
          <a:bodyPr/>
          <a:lstStyle>
            <a:lvl1pPr>
              <a:defRPr sz="3600" spc="0" baseline="0"/>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14375" y="1158235"/>
            <a:ext cx="4708525" cy="4863153"/>
          </a:xfrm>
        </p:spPr>
        <p:txBody>
          <a:bodyPr>
            <a:normAutofit/>
          </a:bodyPr>
          <a:lstStyle>
            <a:lvl1pPr marL="0" indent="0">
              <a:buFontTx/>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6096000" y="0"/>
            <a:ext cx="6094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sv-SE"/>
              <a:t> </a:t>
            </a:r>
          </a:p>
        </p:txBody>
      </p:sp>
      <p:sp>
        <p:nvSpPr>
          <p:cNvPr id="5" name="Platshållare för datum 4">
            <a:extLst>
              <a:ext uri="{FF2B5EF4-FFF2-40B4-BE49-F238E27FC236}">
                <a16:creationId xmlns:a16="http://schemas.microsoft.com/office/drawing/2014/main" id="{38BDBE17-FA5E-4C7C-86E8-91DBD45E951C}"/>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577CBAB6-130E-41B3-900D-6B5D8C4F58E3}"/>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9925C14-23DD-4781-BB62-010FC7C1F730}"/>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53690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till höger">
    <p:bg>
      <p:bgPr>
        <a:solidFill>
          <a:schemeClr val="bg1"/>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2" name="Rubrik 1"/>
          <p:cNvSpPr>
            <a:spLocks noGrp="1"/>
          </p:cNvSpPr>
          <p:nvPr>
            <p:ph type="title" hasCustomPrompt="1"/>
          </p:nvPr>
        </p:nvSpPr>
        <p:spPr>
          <a:xfrm>
            <a:off x="6751639" y="544513"/>
            <a:ext cx="4708525" cy="428400"/>
          </a:xfrm>
        </p:spPr>
        <p:txBody>
          <a:bodyPr/>
          <a:lstStyle>
            <a:lvl1pPr>
              <a:defRPr sz="3600" spc="0" baseline="0"/>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751934" y="1158235"/>
            <a:ext cx="4708525" cy="4863153"/>
          </a:xfrm>
        </p:spPr>
        <p:txBody>
          <a:bodyPr>
            <a:normAutofit/>
          </a:bodyPr>
          <a:lstStyle>
            <a:lvl1pPr marL="0" indent="0">
              <a:buFontTx/>
              <a:buNone/>
              <a:defRPr sz="2000"/>
            </a:lvl1pPr>
            <a:lvl2pPr>
              <a:defRPr sz="2000"/>
            </a:lvl2pPr>
            <a:lvl3pPr>
              <a:defRPr sz="20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924" y="0"/>
            <a:ext cx="6094476" cy="6858000"/>
          </a:xfrm>
        </p:spPr>
        <p:txBody>
          <a:bodyPr>
            <a:normAutofit/>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sv-SE"/>
              <a:t> </a:t>
            </a:r>
          </a:p>
        </p:txBody>
      </p:sp>
      <p:sp>
        <p:nvSpPr>
          <p:cNvPr id="5" name="Platshållare för datum 4">
            <a:extLst>
              <a:ext uri="{FF2B5EF4-FFF2-40B4-BE49-F238E27FC236}">
                <a16:creationId xmlns:a16="http://schemas.microsoft.com/office/drawing/2014/main" id="{38BDBE17-FA5E-4C7C-86E8-91DBD45E951C}"/>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577CBAB6-130E-41B3-900D-6B5D8C4F58E3}"/>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9925C14-23DD-4781-BB62-010FC7C1F730}"/>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235985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ollage 6 bilder">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714375" y="1554480"/>
            <a:ext cx="2616200" cy="2061214"/>
          </a:xfrm>
        </p:spPr>
        <p:txBody>
          <a:bodyPr>
            <a:normAutofit/>
          </a:bodyPr>
          <a:lstStyle>
            <a:lvl1pPr marL="0" indent="0">
              <a:buFontTx/>
              <a:buNone/>
              <a:defRPr sz="1400"/>
            </a:lvl1pPr>
          </a:lstStyle>
          <a:p>
            <a:r>
              <a:rPr lang="sv-SE"/>
              <a:t>Klicka på ikonen för att infoga bild</a:t>
            </a:r>
          </a:p>
        </p:txBody>
      </p:sp>
      <p:sp>
        <p:nvSpPr>
          <p:cNvPr id="15" name="Platshållare för bild 9">
            <a:extLst>
              <a:ext uri="{FF2B5EF4-FFF2-40B4-BE49-F238E27FC236}">
                <a16:creationId xmlns:a16="http://schemas.microsoft.com/office/drawing/2014/main" id="{BF436458-17E3-41F7-B743-C637D1AEBA22}"/>
              </a:ext>
            </a:extLst>
          </p:cNvPr>
          <p:cNvSpPr>
            <a:spLocks noGrp="1"/>
          </p:cNvSpPr>
          <p:nvPr>
            <p:ph type="pic" sz="quarter" idx="14" hasCustomPrompt="1"/>
          </p:nvPr>
        </p:nvSpPr>
        <p:spPr>
          <a:xfrm>
            <a:off x="8843964" y="1554480"/>
            <a:ext cx="2616200" cy="2061214"/>
          </a:xfrm>
        </p:spPr>
        <p:txBody>
          <a:bodyPr>
            <a:normAutofit/>
          </a:bodyPr>
          <a:lstStyle>
            <a:lvl1pPr marL="0" indent="0">
              <a:buFontTx/>
              <a:buNone/>
              <a:defRPr sz="1400"/>
            </a:lvl1pPr>
          </a:lstStyle>
          <a:p>
            <a:r>
              <a:rPr lang="sv-SE"/>
              <a:t>Klicka på ikonen för att infoga bild</a:t>
            </a:r>
          </a:p>
        </p:txBody>
      </p:sp>
      <p:sp>
        <p:nvSpPr>
          <p:cNvPr id="16" name="Platshållare för bild 9">
            <a:extLst>
              <a:ext uri="{FF2B5EF4-FFF2-40B4-BE49-F238E27FC236}">
                <a16:creationId xmlns:a16="http://schemas.microsoft.com/office/drawing/2014/main" id="{5F97E123-216C-4649-9D8A-4EC0ADDE211E}"/>
              </a:ext>
            </a:extLst>
          </p:cNvPr>
          <p:cNvSpPr>
            <a:spLocks noGrp="1"/>
          </p:cNvSpPr>
          <p:nvPr>
            <p:ph type="pic" sz="quarter" idx="15" hasCustomPrompt="1"/>
          </p:nvPr>
        </p:nvSpPr>
        <p:spPr>
          <a:xfrm>
            <a:off x="8843964" y="3909870"/>
            <a:ext cx="2616200" cy="2061214"/>
          </a:xfrm>
        </p:spPr>
        <p:txBody>
          <a:bodyPr/>
          <a:lstStyle>
            <a:lvl1pPr marL="0" indent="0">
              <a:buFontTx/>
              <a:buNone/>
              <a:defRPr sz="1400"/>
            </a:lvl1pPr>
          </a:lstStyle>
          <a:p>
            <a:r>
              <a:rPr lang="sv-SE"/>
              <a:t>Klicka på ikonen för att infoga bild</a:t>
            </a:r>
          </a:p>
        </p:txBody>
      </p:sp>
      <p:sp>
        <p:nvSpPr>
          <p:cNvPr id="19" name="Platshållare för bild 9">
            <a:extLst>
              <a:ext uri="{FF2B5EF4-FFF2-40B4-BE49-F238E27FC236}">
                <a16:creationId xmlns:a16="http://schemas.microsoft.com/office/drawing/2014/main" id="{990A8E63-98B2-45B1-BFF7-A736FF8ADDF8}"/>
              </a:ext>
            </a:extLst>
          </p:cNvPr>
          <p:cNvSpPr>
            <a:spLocks noGrp="1"/>
          </p:cNvSpPr>
          <p:nvPr>
            <p:ph type="pic" sz="quarter" idx="16" hasCustomPrompt="1"/>
          </p:nvPr>
        </p:nvSpPr>
        <p:spPr>
          <a:xfrm>
            <a:off x="5962184" y="3909870"/>
            <a:ext cx="2616200" cy="2061214"/>
          </a:xfrm>
        </p:spPr>
        <p:txBody>
          <a:bodyPr/>
          <a:lstStyle>
            <a:lvl1pPr marL="0" indent="0">
              <a:buFontTx/>
              <a:buNone/>
              <a:defRPr sz="1400"/>
            </a:lvl1pPr>
          </a:lstStyle>
          <a:p>
            <a:r>
              <a:rPr lang="sv-SE"/>
              <a:t>Klicka på ikonen för att infoga bild</a:t>
            </a:r>
          </a:p>
        </p:txBody>
      </p:sp>
      <p:sp>
        <p:nvSpPr>
          <p:cNvPr id="20" name="Platshållare för bild 9">
            <a:extLst>
              <a:ext uri="{FF2B5EF4-FFF2-40B4-BE49-F238E27FC236}">
                <a16:creationId xmlns:a16="http://schemas.microsoft.com/office/drawing/2014/main" id="{E6569798-608F-4AD1-81E5-A128EF9E3D83}"/>
              </a:ext>
            </a:extLst>
          </p:cNvPr>
          <p:cNvSpPr>
            <a:spLocks noGrp="1"/>
          </p:cNvSpPr>
          <p:nvPr>
            <p:ph type="pic" sz="quarter" idx="17" hasCustomPrompt="1"/>
          </p:nvPr>
        </p:nvSpPr>
        <p:spPr>
          <a:xfrm>
            <a:off x="714375" y="3909870"/>
            <a:ext cx="4982230" cy="2061214"/>
          </a:xfrm>
        </p:spPr>
        <p:txBody>
          <a:bodyPr/>
          <a:lstStyle>
            <a:lvl1pPr marL="0" indent="0">
              <a:buFontTx/>
              <a:buNone/>
              <a:defRPr sz="1400"/>
            </a:lvl1pPr>
          </a:lstStyle>
          <a:p>
            <a:r>
              <a:rPr lang="sv-SE"/>
              <a:t>Klicka på ikonen för att infoga bild</a:t>
            </a:r>
          </a:p>
        </p:txBody>
      </p:sp>
      <p:sp>
        <p:nvSpPr>
          <p:cNvPr id="21" name="Platshållare för bild 9">
            <a:extLst>
              <a:ext uri="{FF2B5EF4-FFF2-40B4-BE49-F238E27FC236}">
                <a16:creationId xmlns:a16="http://schemas.microsoft.com/office/drawing/2014/main" id="{FBD1DA46-9854-49C8-AC48-095F3907F051}"/>
              </a:ext>
            </a:extLst>
          </p:cNvPr>
          <p:cNvSpPr>
            <a:spLocks noGrp="1"/>
          </p:cNvSpPr>
          <p:nvPr>
            <p:ph type="pic" sz="quarter" idx="18" hasCustomPrompt="1"/>
          </p:nvPr>
        </p:nvSpPr>
        <p:spPr>
          <a:xfrm>
            <a:off x="3596154" y="1554480"/>
            <a:ext cx="4982230" cy="2061214"/>
          </a:xfrm>
        </p:spPr>
        <p:txBody>
          <a:bodyPr/>
          <a:lstStyle>
            <a:lvl1pPr marL="0" indent="0">
              <a:buFontTx/>
              <a:buNone/>
              <a:defRPr sz="1400"/>
            </a:lvl1pPr>
          </a:lstStyle>
          <a:p>
            <a:r>
              <a:rPr lang="sv-SE"/>
              <a:t>Klicka på ikonen för att infoga bild</a:t>
            </a:r>
          </a:p>
        </p:txBody>
      </p:sp>
      <p:sp>
        <p:nvSpPr>
          <p:cNvPr id="13" name="Rubrik 12">
            <a:extLst>
              <a:ext uri="{FF2B5EF4-FFF2-40B4-BE49-F238E27FC236}">
                <a16:creationId xmlns:a16="http://schemas.microsoft.com/office/drawing/2014/main" id="{8C375DCE-17DE-45ED-AD5A-F0F2B7711D9D}"/>
              </a:ext>
            </a:extLst>
          </p:cNvPr>
          <p:cNvSpPr>
            <a:spLocks noGrp="1"/>
          </p:cNvSpPr>
          <p:nvPr>
            <p:ph type="title" hasCustomPrompt="1"/>
          </p:nvPr>
        </p:nvSpPr>
        <p:spPr>
          <a:xfrm>
            <a:off x="927100" y="549275"/>
            <a:ext cx="10337800" cy="612775"/>
          </a:xfrm>
        </p:spPr>
        <p:txBody>
          <a:bodyPr/>
          <a:lstStyle>
            <a:lvl1pPr algn="ctr">
              <a:defRPr sz="5600" baseline="0"/>
            </a:lvl1pPr>
          </a:lstStyle>
          <a:p>
            <a:r>
              <a:rPr lang="sv-SE"/>
              <a:t>Klicka för att skriva rubrik</a:t>
            </a:r>
          </a:p>
        </p:txBody>
      </p:sp>
      <p:sp>
        <p:nvSpPr>
          <p:cNvPr id="5" name="Platshållare för datum 4">
            <a:extLst>
              <a:ext uri="{FF2B5EF4-FFF2-40B4-BE49-F238E27FC236}">
                <a16:creationId xmlns:a16="http://schemas.microsoft.com/office/drawing/2014/main" id="{D92C2D38-E3F3-48C8-9079-0BE5EB70AC3F}"/>
              </a:ext>
            </a:extLst>
          </p:cNvPr>
          <p:cNvSpPr>
            <a:spLocks noGrp="1"/>
          </p:cNvSpPr>
          <p:nvPr>
            <p:ph type="dt" sz="half" idx="19"/>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F36A126D-C02C-47F7-9F0A-31D811AB3757}"/>
              </a:ext>
            </a:extLst>
          </p:cNvPr>
          <p:cNvSpPr>
            <a:spLocks noGrp="1"/>
          </p:cNvSpPr>
          <p:nvPr>
            <p:ph type="ftr" sz="quarter" idx="20"/>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C71EDEDD-29B7-4183-B9F7-1CCC6B39A1BE}"/>
              </a:ext>
            </a:extLst>
          </p:cNvPr>
          <p:cNvSpPr>
            <a:spLocks noGrp="1"/>
          </p:cNvSpPr>
          <p:nvPr>
            <p:ph type="sldNum" sz="quarter" idx="21"/>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7019510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4375" y="549275"/>
            <a:ext cx="10742400" cy="612775"/>
          </a:xfrm>
        </p:spPr>
        <p:txBody>
          <a:bodyPr/>
          <a:lstStyle>
            <a:lvl1pPr>
              <a:defRPr/>
            </a:lvl1pPr>
          </a:lstStyle>
          <a:p>
            <a:r>
              <a:rPr lang="sv-SE"/>
              <a:t>Klicka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14375" y="1903178"/>
            <a:ext cx="5205410" cy="4102277"/>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51529" y="1919111"/>
            <a:ext cx="5205410" cy="4102277"/>
          </a:xfrm>
        </p:spPr>
        <p:txBody>
          <a:bodyPr>
            <a:normAutofit/>
          </a:bodyPr>
          <a:lstStyle>
            <a:lvl1pPr marL="0" indent="0">
              <a:lnSpc>
                <a:spcPct val="100000"/>
              </a:lnSpc>
              <a:buFontTx/>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5" name="Platshållare för text 14">
            <a:extLst>
              <a:ext uri="{FF2B5EF4-FFF2-40B4-BE49-F238E27FC236}">
                <a16:creationId xmlns:a16="http://schemas.microsoft.com/office/drawing/2014/main" id="{369448CC-24A7-4660-9B4B-7705F87B873A}"/>
              </a:ext>
            </a:extLst>
          </p:cNvPr>
          <p:cNvSpPr>
            <a:spLocks noGrp="1"/>
          </p:cNvSpPr>
          <p:nvPr>
            <p:ph type="body" sz="quarter" idx="14"/>
          </p:nvPr>
        </p:nvSpPr>
        <p:spPr>
          <a:xfrm>
            <a:off x="714375" y="1304926"/>
            <a:ext cx="10742400" cy="354541"/>
          </a:xfrm>
        </p:spPr>
        <p:txBody>
          <a:bodyPr>
            <a:noAutofit/>
          </a:bodyPr>
          <a:lstStyle>
            <a:lvl1pPr marL="0" indent="0">
              <a:buFontTx/>
              <a:buNone/>
              <a:defRPr sz="2400" cap="all" spc="100" baseline="0"/>
            </a:lvl1pPr>
          </a:lstStyle>
          <a:p>
            <a:pPr lvl="0"/>
            <a:r>
              <a:rPr lang="sv-SE"/>
              <a:t>Redigera format för bakgrundstext</a:t>
            </a:r>
          </a:p>
        </p:txBody>
      </p:sp>
      <p:sp>
        <p:nvSpPr>
          <p:cNvPr id="5" name="Platshållare för datum 4">
            <a:extLst>
              <a:ext uri="{FF2B5EF4-FFF2-40B4-BE49-F238E27FC236}">
                <a16:creationId xmlns:a16="http://schemas.microsoft.com/office/drawing/2014/main" id="{78252C26-61BE-450F-814F-966047CAD7B7}"/>
              </a:ext>
            </a:extLst>
          </p:cNvPr>
          <p:cNvSpPr>
            <a:spLocks noGrp="1"/>
          </p:cNvSpPr>
          <p:nvPr>
            <p:ph type="dt" sz="half" idx="15"/>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08477B16-9149-42C6-A6BA-DF0BB573FE80}"/>
              </a:ext>
            </a:extLst>
          </p:cNvPr>
          <p:cNvSpPr>
            <a:spLocks noGrp="1"/>
          </p:cNvSpPr>
          <p:nvPr>
            <p:ph type="ftr" sz="quarter" idx="16"/>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F57F56A5-10F6-48AB-A670-85982F82DE9B}"/>
              </a:ext>
            </a:extLst>
          </p:cNvPr>
          <p:cNvSpPr>
            <a:spLocks noGrp="1"/>
          </p:cNvSpPr>
          <p:nvPr>
            <p:ph type="sldNum" sz="quarter" idx="17"/>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848594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 och 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17237" y="1685826"/>
            <a:ext cx="4594992" cy="3397514"/>
          </a:xfrm>
        </p:spPr>
        <p:txBody>
          <a:bodyPr anchor="t" anchorCtr="0"/>
          <a:lstStyle>
            <a:lvl1pPr algn="l">
              <a:lnSpc>
                <a:spcPct val="80000"/>
              </a:lnSpc>
              <a:defRPr sz="4800" cap="none" spc="50" baseline="0">
                <a:solidFill>
                  <a:schemeClr val="tx1"/>
                </a:solidFill>
              </a:defRPr>
            </a:lvl1pPr>
          </a:lstStyle>
          <a:p>
            <a:r>
              <a:rPr lang="sv-SE"/>
              <a:t>Här skriver jag ett citat som passar min presentation</a:t>
            </a:r>
          </a:p>
        </p:txBody>
      </p:sp>
      <p:sp>
        <p:nvSpPr>
          <p:cNvPr id="3" name="Platshållare för text 2"/>
          <p:cNvSpPr>
            <a:spLocks noGrp="1"/>
          </p:cNvSpPr>
          <p:nvPr>
            <p:ph type="body" idx="1" hasCustomPrompt="1"/>
          </p:nvPr>
        </p:nvSpPr>
        <p:spPr>
          <a:xfrm>
            <a:off x="714375" y="5396564"/>
            <a:ext cx="4597854" cy="480362"/>
          </a:xfrm>
        </p:spPr>
        <p:txBody>
          <a:bodyPr>
            <a:noAutofit/>
          </a:bodyPr>
          <a:lstStyle>
            <a:lvl1pPr marL="0" indent="0" algn="l">
              <a:buNone/>
              <a:defRPr sz="20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Citat namn</a:t>
            </a:r>
          </a:p>
          <a:p>
            <a:pPr lvl="0"/>
            <a:endParaRPr lang="sv-SE"/>
          </a:p>
        </p:txBody>
      </p:sp>
      <p:sp>
        <p:nvSpPr>
          <p:cNvPr id="12" name="textruta 11">
            <a:extLst>
              <a:ext uri="{FF2B5EF4-FFF2-40B4-BE49-F238E27FC236}">
                <a16:creationId xmlns:a16="http://schemas.microsoft.com/office/drawing/2014/main" id="{3C1C0121-60AC-47FA-9F3D-928FDDB6D815}"/>
              </a:ext>
            </a:extLst>
          </p:cNvPr>
          <p:cNvSpPr txBox="1"/>
          <p:nvPr userDrawn="1"/>
        </p:nvSpPr>
        <p:spPr>
          <a:xfrm>
            <a:off x="553640" y="-156542"/>
            <a:ext cx="1197769" cy="3154710"/>
          </a:xfrm>
          <a:prstGeom prst="rect">
            <a:avLst/>
          </a:prstGeom>
          <a:noFill/>
        </p:spPr>
        <p:txBody>
          <a:bodyPr wrap="square" lIns="0" rIns="0" rtlCol="0">
            <a:spAutoFit/>
          </a:bodyPr>
          <a:lstStyle/>
          <a:p>
            <a:r>
              <a:rPr lang="sv-SE" sz="19900">
                <a:solidFill>
                  <a:schemeClr val="tx1"/>
                </a:solidFill>
                <a:latin typeface="+mj-lt"/>
              </a:rPr>
              <a:t>”</a:t>
            </a:r>
          </a:p>
        </p:txBody>
      </p:sp>
      <p:sp>
        <p:nvSpPr>
          <p:cNvPr id="11" name="Platshållare för bild 10">
            <a:extLst>
              <a:ext uri="{FF2B5EF4-FFF2-40B4-BE49-F238E27FC236}">
                <a16:creationId xmlns:a16="http://schemas.microsoft.com/office/drawing/2014/main" id="{E3B12A66-0332-4C76-A07F-F46BE0CF4C48}"/>
              </a:ext>
            </a:extLst>
          </p:cNvPr>
          <p:cNvSpPr>
            <a:spLocks noGrp="1"/>
          </p:cNvSpPr>
          <p:nvPr>
            <p:ph type="pic" sz="quarter" idx="13" hasCustomPrompt="1"/>
          </p:nvPr>
        </p:nvSpPr>
        <p:spPr>
          <a:xfrm>
            <a:off x="6096000" y="-4749"/>
            <a:ext cx="6096000" cy="6858000"/>
          </a:xfrm>
        </p:spPr>
        <p:txBody>
          <a:bodyPr/>
          <a:lstStyle>
            <a:lvl1pPr marL="0" indent="0">
              <a:buFontTx/>
              <a:buNone/>
              <a:defRPr/>
            </a:lvl1pPr>
          </a:lstStyle>
          <a:p>
            <a:r>
              <a:rPr lang="sv-SE"/>
              <a:t> </a:t>
            </a:r>
          </a:p>
        </p:txBody>
      </p:sp>
      <p:sp>
        <p:nvSpPr>
          <p:cNvPr id="7" name="Platshållare för datum 6">
            <a:extLst>
              <a:ext uri="{FF2B5EF4-FFF2-40B4-BE49-F238E27FC236}">
                <a16:creationId xmlns:a16="http://schemas.microsoft.com/office/drawing/2014/main" id="{E36EA41E-7D41-4667-A7A0-90604742235C}"/>
              </a:ext>
            </a:extLst>
          </p:cNvPr>
          <p:cNvSpPr>
            <a:spLocks noGrp="1"/>
          </p:cNvSpPr>
          <p:nvPr>
            <p:ph type="dt" sz="half" idx="14"/>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CA328711-C5AA-44BB-B264-57911D758B95}"/>
              </a:ext>
            </a:extLst>
          </p:cNvPr>
          <p:cNvSpPr>
            <a:spLocks noGrp="1"/>
          </p:cNvSpPr>
          <p:nvPr>
            <p:ph type="ftr" sz="quarter" idx="15"/>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6968909E-9148-4959-87F8-16BDC62C242B}"/>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255398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9C740C-E70A-4A03-AFF1-618131A73478}"/>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E0746F8B-E22C-4AC3-814B-B661E91E24E5}"/>
              </a:ext>
            </a:extLst>
          </p:cNvPr>
          <p:cNvSpPr>
            <a:spLocks noGrp="1"/>
          </p:cNvSpPr>
          <p:nvPr>
            <p:ph type="ftr" sz="quarter" idx="11"/>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BB9EDAA4-56F9-473E-9272-9645D22183B7}"/>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73769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ack">
    <p:bg>
      <p:bgPr>
        <a:solidFill>
          <a:schemeClr val="bg1"/>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a:solidFill>
                  <a:schemeClr val="tx1"/>
                </a:solidFill>
                <a:latin typeface="+mj-lt"/>
              </a:rPr>
              <a:t>TACK</a:t>
            </a:r>
            <a:r>
              <a:rPr lang="sv-SE" sz="12000" spc="200" baseline="0">
                <a:solidFill>
                  <a:schemeClr val="tx1"/>
                </a:solidFill>
                <a:latin typeface="+mj-lt"/>
              </a:rPr>
              <a:t>!</a:t>
            </a:r>
          </a:p>
        </p:txBody>
      </p:sp>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3079" y="4779579"/>
            <a:ext cx="3468956" cy="754024"/>
          </a:xfrm>
          <a:prstGeom prst="rect">
            <a:avLst/>
          </a:prstGeom>
        </p:spPr>
      </p:pic>
      <p:grpSp>
        <p:nvGrpSpPr>
          <p:cNvPr id="13" name="Grupp 12">
            <a:extLst>
              <a:ext uri="{FF2B5EF4-FFF2-40B4-BE49-F238E27FC236}">
                <a16:creationId xmlns:a16="http://schemas.microsoft.com/office/drawing/2014/main" id="{1A94FB4D-B36A-4974-97DA-B08C02C7AC09}"/>
              </a:ext>
            </a:extLst>
          </p:cNvPr>
          <p:cNvGrpSpPr/>
          <p:nvPr userDrawn="1"/>
        </p:nvGrpSpPr>
        <p:grpSpPr>
          <a:xfrm>
            <a:off x="3125148" y="5928705"/>
            <a:ext cx="5941704" cy="390895"/>
            <a:chOff x="2953940" y="5934146"/>
            <a:chExt cx="5941704" cy="390895"/>
          </a:xfrm>
        </p:grpSpPr>
        <p:sp>
          <p:nvSpPr>
            <p:cNvPr id="14" name="Shape 2944">
              <a:extLst>
                <a:ext uri="{FF2B5EF4-FFF2-40B4-BE49-F238E27FC236}">
                  <a16:creationId xmlns:a16="http://schemas.microsoft.com/office/drawing/2014/main" id="{F085A41D-4BBF-4E3B-88DC-324DE195409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9358D106-80F9-49F1-8121-3FD6FC98862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0BD55CB4-0EAF-4A45-BB02-6A715E787589}"/>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F4C62317-65DA-4381-AFC6-C53FDEC26B79}"/>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1CA5878A-7717-4501-80FF-9AC7370F4CAE}"/>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8" name="TextBox 67">
              <a:extLst>
                <a:ext uri="{FF2B5EF4-FFF2-40B4-BE49-F238E27FC236}">
                  <a16:creationId xmlns:a16="http://schemas.microsoft.com/office/drawing/2014/main" id="{298783A6-A253-4A02-B209-8528A3956B3A}"/>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9" name="TextBox 68">
              <a:extLst>
                <a:ext uri="{FF2B5EF4-FFF2-40B4-BE49-F238E27FC236}">
                  <a16:creationId xmlns:a16="http://schemas.microsoft.com/office/drawing/2014/main" id="{C129EA57-B3AB-4462-ABEE-7601279A50ED}"/>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0" name="TextBox 69">
              <a:extLst>
                <a:ext uri="{FF2B5EF4-FFF2-40B4-BE49-F238E27FC236}">
                  <a16:creationId xmlns:a16="http://schemas.microsoft.com/office/drawing/2014/main" id="{A79D43C9-317D-4428-B9FB-1B1CD36935E7}"/>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1497612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err="1">
                <a:solidFill>
                  <a:schemeClr val="tx1"/>
                </a:solidFill>
                <a:latin typeface="+mj-lt"/>
              </a:rPr>
              <a:t>Thank</a:t>
            </a:r>
            <a:r>
              <a:rPr lang="sv-SE" sz="12000" spc="50" baseline="0">
                <a:solidFill>
                  <a:schemeClr val="tx1"/>
                </a:solidFill>
                <a:latin typeface="+mj-lt"/>
              </a:rPr>
              <a:t> </a:t>
            </a:r>
            <a:r>
              <a:rPr lang="sv-SE" sz="12000" spc="50" baseline="0" err="1">
                <a:solidFill>
                  <a:schemeClr val="tx1"/>
                </a:solidFill>
                <a:latin typeface="+mj-lt"/>
              </a:rPr>
              <a:t>you</a:t>
            </a:r>
            <a:r>
              <a:rPr lang="sv-SE" sz="12000" spc="50" baseline="0">
                <a:solidFill>
                  <a:schemeClr val="tx1"/>
                </a:solidFill>
                <a:latin typeface="+mj-lt"/>
              </a:rPr>
              <a:t>!</a:t>
            </a:r>
            <a:endParaRPr lang="sv-SE" sz="12000" spc="200" baseline="0">
              <a:solidFill>
                <a:schemeClr val="tx1"/>
              </a:solidFill>
              <a:latin typeface="+mj-lt"/>
            </a:endParaRPr>
          </a:p>
        </p:txBody>
      </p:sp>
      <p:pic>
        <p:nvPicPr>
          <p:cNvPr id="16" name="Bildobjekt 15">
            <a:extLst>
              <a:ext uri="{FF2B5EF4-FFF2-40B4-BE49-F238E27FC236}">
                <a16:creationId xmlns:a16="http://schemas.microsoft.com/office/drawing/2014/main" id="{7A65F733-EDB0-41A1-94B7-13C94293EC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662075"/>
            <a:ext cx="3631096" cy="782823"/>
          </a:xfrm>
          <a:prstGeom prst="rect">
            <a:avLst/>
          </a:prstGeom>
        </p:spPr>
      </p:pic>
      <p:grpSp>
        <p:nvGrpSpPr>
          <p:cNvPr id="17" name="Grupp 16">
            <a:extLst>
              <a:ext uri="{FF2B5EF4-FFF2-40B4-BE49-F238E27FC236}">
                <a16:creationId xmlns:a16="http://schemas.microsoft.com/office/drawing/2014/main" id="{BBA9CE86-EF08-48FB-A607-25C4A150A915}"/>
              </a:ext>
            </a:extLst>
          </p:cNvPr>
          <p:cNvGrpSpPr/>
          <p:nvPr userDrawn="1"/>
        </p:nvGrpSpPr>
        <p:grpSpPr>
          <a:xfrm>
            <a:off x="3128116" y="5934146"/>
            <a:ext cx="5950570" cy="390895"/>
            <a:chOff x="2953940" y="5934146"/>
            <a:chExt cx="5950570" cy="390895"/>
          </a:xfrm>
        </p:grpSpPr>
        <p:sp>
          <p:nvSpPr>
            <p:cNvPr id="25" name="Shape 2944">
              <a:extLst>
                <a:ext uri="{FF2B5EF4-FFF2-40B4-BE49-F238E27FC236}">
                  <a16:creationId xmlns:a16="http://schemas.microsoft.com/office/drawing/2014/main" id="{1F52EA93-08A5-4C02-9B68-4F5AAC53183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Shape 2865">
              <a:extLst>
                <a:ext uri="{FF2B5EF4-FFF2-40B4-BE49-F238E27FC236}">
                  <a16:creationId xmlns:a16="http://schemas.microsoft.com/office/drawing/2014/main" id="{E2654528-EB8C-41CA-B35D-76A2E6B8D6D0}"/>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0" name="Shape 2859">
              <a:extLst>
                <a:ext uri="{FF2B5EF4-FFF2-40B4-BE49-F238E27FC236}">
                  <a16:creationId xmlns:a16="http://schemas.microsoft.com/office/drawing/2014/main" id="{F2A3F0B9-6C12-4C7A-BCF1-B0F1755FE737}"/>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1" name="Shape 2860">
              <a:extLst>
                <a:ext uri="{FF2B5EF4-FFF2-40B4-BE49-F238E27FC236}">
                  <a16:creationId xmlns:a16="http://schemas.microsoft.com/office/drawing/2014/main" id="{CCB3150D-3386-4AA8-99F8-0C1BB9B6E143}"/>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32" name="TextBox 66">
              <a:extLst>
                <a:ext uri="{FF2B5EF4-FFF2-40B4-BE49-F238E27FC236}">
                  <a16:creationId xmlns:a16="http://schemas.microsoft.com/office/drawing/2014/main" id="{A86E3DF7-FE01-450B-BEFE-7689538F4E85}"/>
                </a:ext>
              </a:extLst>
            </p:cNvPr>
            <p:cNvSpPr txBox="1"/>
            <p:nvPr/>
          </p:nvSpPr>
          <p:spPr>
            <a:xfrm>
              <a:off x="4850234" y="5992391"/>
              <a:ext cx="97422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33" name="TextBox 67">
              <a:extLst>
                <a:ext uri="{FF2B5EF4-FFF2-40B4-BE49-F238E27FC236}">
                  <a16:creationId xmlns:a16="http://schemas.microsoft.com/office/drawing/2014/main" id="{531EE1E4-659B-4A5E-9FDA-D42B9D6ACCEC}"/>
                </a:ext>
              </a:extLst>
            </p:cNvPr>
            <p:cNvSpPr txBox="1"/>
            <p:nvPr/>
          </p:nvSpPr>
          <p:spPr>
            <a:xfrm>
              <a:off x="7943212" y="5992392"/>
              <a:ext cx="96129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4" name="TextBox 68">
              <a:extLst>
                <a:ext uri="{FF2B5EF4-FFF2-40B4-BE49-F238E27FC236}">
                  <a16:creationId xmlns:a16="http://schemas.microsoft.com/office/drawing/2014/main" id="{715AABB9-0490-48C0-B8DF-976CF973698A}"/>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5" name="TextBox 69">
              <a:extLst>
                <a:ext uri="{FF2B5EF4-FFF2-40B4-BE49-F238E27FC236}">
                  <a16:creationId xmlns:a16="http://schemas.microsoft.com/office/drawing/2014/main" id="{0BEE6E40-3F15-4A2F-B79E-9B703D6E2693}"/>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3036393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lut">
    <p:bg>
      <p:bgPr>
        <a:solidFill>
          <a:schemeClr val="bg1"/>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960" y="2934586"/>
            <a:ext cx="4549195" cy="988828"/>
          </a:xfrm>
          <a:prstGeom prst="rect">
            <a:avLst/>
          </a:prstGeom>
        </p:spPr>
      </p:pic>
      <p:grpSp>
        <p:nvGrpSpPr>
          <p:cNvPr id="12" name="Grupp 11">
            <a:extLst>
              <a:ext uri="{FF2B5EF4-FFF2-40B4-BE49-F238E27FC236}">
                <a16:creationId xmlns:a16="http://schemas.microsoft.com/office/drawing/2014/main" id="{6FE92AEF-B99F-42ED-B49C-592A4D4C7C6A}"/>
              </a:ext>
            </a:extLst>
          </p:cNvPr>
          <p:cNvGrpSpPr/>
          <p:nvPr userDrawn="1"/>
        </p:nvGrpSpPr>
        <p:grpSpPr>
          <a:xfrm>
            <a:off x="3125148" y="4815923"/>
            <a:ext cx="5941704" cy="390895"/>
            <a:chOff x="2953940" y="5934146"/>
            <a:chExt cx="5941704" cy="390895"/>
          </a:xfrm>
        </p:grpSpPr>
        <p:sp>
          <p:nvSpPr>
            <p:cNvPr id="18" name="Shape 2944">
              <a:extLst>
                <a:ext uri="{FF2B5EF4-FFF2-40B4-BE49-F238E27FC236}">
                  <a16:creationId xmlns:a16="http://schemas.microsoft.com/office/drawing/2014/main" id="{CF095696-4842-486D-A9E6-E99B163D29D7}"/>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9" name="Shape 2865">
              <a:extLst>
                <a:ext uri="{FF2B5EF4-FFF2-40B4-BE49-F238E27FC236}">
                  <a16:creationId xmlns:a16="http://schemas.microsoft.com/office/drawing/2014/main" id="{4DFE9CE8-F2EE-43CE-B609-B773717A359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0" name="Shape 2859">
              <a:extLst>
                <a:ext uri="{FF2B5EF4-FFF2-40B4-BE49-F238E27FC236}">
                  <a16:creationId xmlns:a16="http://schemas.microsoft.com/office/drawing/2014/main" id="{9A30A80B-E55E-45BE-82AA-9E1B127CD2ED}"/>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1" name="Shape 2860">
              <a:extLst>
                <a:ext uri="{FF2B5EF4-FFF2-40B4-BE49-F238E27FC236}">
                  <a16:creationId xmlns:a16="http://schemas.microsoft.com/office/drawing/2014/main" id="{AFEC9E8A-929A-43FA-B83B-C10322DC2D5B}"/>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2" name="TextBox 66">
              <a:extLst>
                <a:ext uri="{FF2B5EF4-FFF2-40B4-BE49-F238E27FC236}">
                  <a16:creationId xmlns:a16="http://schemas.microsoft.com/office/drawing/2014/main" id="{E1359A34-D8D1-4CB8-A795-F1413EF7B894}"/>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3" name="TextBox 67">
              <a:extLst>
                <a:ext uri="{FF2B5EF4-FFF2-40B4-BE49-F238E27FC236}">
                  <a16:creationId xmlns:a16="http://schemas.microsoft.com/office/drawing/2014/main" id="{20E4F729-546E-4976-A7BC-2575E44D5E4F}"/>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4" name="TextBox 68">
              <a:extLst>
                <a:ext uri="{FF2B5EF4-FFF2-40B4-BE49-F238E27FC236}">
                  <a16:creationId xmlns:a16="http://schemas.microsoft.com/office/drawing/2014/main" id="{5522CB07-1959-4E55-B2E1-2029190D4279}"/>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6" name="TextBox 69">
              <a:extLst>
                <a:ext uri="{FF2B5EF4-FFF2-40B4-BE49-F238E27FC236}">
                  <a16:creationId xmlns:a16="http://schemas.microsoft.com/office/drawing/2014/main" id="{7A2F68B5-543A-4A9F-B5AF-874092BE03CB}"/>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992047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lut ENG">
    <p:bg>
      <p:bgPr>
        <a:solidFill>
          <a:schemeClr val="bg1"/>
        </a:solidFill>
        <a:effectLst/>
      </p:bgPr>
    </p:bg>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E84C4FD0-0CC1-4741-B8CD-83CCEB9128FA}"/>
              </a:ext>
            </a:extLst>
          </p:cNvPr>
          <p:cNvGrpSpPr/>
          <p:nvPr userDrawn="1"/>
        </p:nvGrpSpPr>
        <p:grpSpPr>
          <a:xfrm>
            <a:off x="2953940" y="4848581"/>
            <a:ext cx="6411036" cy="390895"/>
            <a:chOff x="2953940" y="5934146"/>
            <a:chExt cx="6411036" cy="390895"/>
          </a:xfrm>
        </p:grpSpPr>
        <p:sp>
          <p:nvSpPr>
            <p:cNvPr id="14" name="Shape 2944">
              <a:extLst>
                <a:ext uri="{FF2B5EF4-FFF2-40B4-BE49-F238E27FC236}">
                  <a16:creationId xmlns:a16="http://schemas.microsoft.com/office/drawing/2014/main" id="{35A9D3FF-5D48-41D7-B586-397F7BFC1AAB}"/>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0953A1D3-6C23-4748-BCE6-49FD5E7639F2}"/>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3389CAC5-E929-4294-86A6-50BD5DE1E927}"/>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1360480D-C438-4643-B53C-45022FA90D86}"/>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A640FB6B-1013-429C-9C9A-77EC528FF22C}"/>
                </a:ext>
              </a:extLst>
            </p:cNvPr>
            <p:cNvSpPr txBox="1"/>
            <p:nvPr/>
          </p:nvSpPr>
          <p:spPr>
            <a:xfrm>
              <a:off x="4850234" y="5992391"/>
              <a:ext cx="763788" cy="276999"/>
            </a:xfrm>
            <a:prstGeom prst="rect">
              <a:avLst/>
            </a:prstGeom>
            <a:noFill/>
          </p:spPr>
          <p:txBody>
            <a:bodyPr wrap="square" rtlCol="0" anchor="ctr" anchorCtr="0">
              <a:spAutoFit/>
            </a:bodyPr>
            <a:lstStyle/>
            <a:p>
              <a:r>
                <a:rPr lang="sv-SE" sz="1200" err="1">
                  <a:solidFill>
                    <a:schemeClr val="tx1"/>
                  </a:solidFill>
                  <a:latin typeface="Arial" panose="020B0604020202020204" pitchFamily="34" charset="0"/>
                  <a:ea typeface="Montserrat" charset="0"/>
                  <a:cs typeface="Montserrat" charset="0"/>
                </a:rPr>
                <a:t>Vinnova</a:t>
              </a:r>
              <a:endParaRPr lang="sv-SE" sz="1200">
                <a:solidFill>
                  <a:schemeClr val="tx1"/>
                </a:solidFill>
                <a:latin typeface="Arial" panose="020B0604020202020204" pitchFamily="34" charset="0"/>
                <a:ea typeface="Montserrat" charset="0"/>
                <a:cs typeface="Montserrat" charset="0"/>
              </a:endParaRPr>
            </a:p>
          </p:txBody>
        </p:sp>
        <p:sp>
          <p:nvSpPr>
            <p:cNvPr id="30" name="TextBox 67">
              <a:extLst>
                <a:ext uri="{FF2B5EF4-FFF2-40B4-BE49-F238E27FC236}">
                  <a16:creationId xmlns:a16="http://schemas.microsoft.com/office/drawing/2014/main" id="{007540F1-1675-4528-9163-D33E552772C9}"/>
                </a:ext>
              </a:extLst>
            </p:cNvPr>
            <p:cNvSpPr txBox="1"/>
            <p:nvPr/>
          </p:nvSpPr>
          <p:spPr>
            <a:xfrm>
              <a:off x="7943211" y="5992392"/>
              <a:ext cx="1421765"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fb.com/</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1" name="TextBox 68">
              <a:extLst>
                <a:ext uri="{FF2B5EF4-FFF2-40B4-BE49-F238E27FC236}">
                  <a16:creationId xmlns:a16="http://schemas.microsoft.com/office/drawing/2014/main" id="{36B39E78-B05D-48F2-9906-F8C3C105077E}"/>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2" name="TextBox 69">
              <a:extLst>
                <a:ext uri="{FF2B5EF4-FFF2-40B4-BE49-F238E27FC236}">
                  <a16:creationId xmlns:a16="http://schemas.microsoft.com/office/drawing/2014/main" id="{220FAC32-0C07-427B-9D82-6C4801399BDF}"/>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pic>
        <p:nvPicPr>
          <p:cNvPr id="33" name="Bildobjekt 32">
            <a:extLst>
              <a:ext uri="{FF2B5EF4-FFF2-40B4-BE49-F238E27FC236}">
                <a16:creationId xmlns:a16="http://schemas.microsoft.com/office/drawing/2014/main" id="{6B56C237-AFC4-43E7-884B-2490679246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3802676" y="2934586"/>
            <a:ext cx="4586648" cy="988828"/>
          </a:xfrm>
          <a:prstGeom prst="rect">
            <a:avLst/>
          </a:prstGeom>
        </p:spPr>
      </p:pic>
    </p:spTree>
    <p:extLst>
      <p:ext uri="{BB962C8B-B14F-4D97-AF65-F5344CB8AC3E}">
        <p14:creationId xmlns:p14="http://schemas.microsoft.com/office/powerpoint/2010/main" val="619610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0B91-7546-104F-8070-95050585EB7B}"/>
              </a:ext>
            </a:extLst>
          </p:cNvPr>
          <p:cNvSpPr>
            <a:spLocks noGrp="1"/>
          </p:cNvSpPr>
          <p:nvPr>
            <p:ph type="ctrTitle"/>
          </p:nvPr>
        </p:nvSpPr>
        <p:spPr>
          <a:xfrm>
            <a:off x="1524000" y="1834147"/>
            <a:ext cx="9144000" cy="2387600"/>
          </a:xfrm>
        </p:spPr>
        <p:txBody>
          <a:bodyPr anchor="b"/>
          <a:lstStyle>
            <a:lvl1pPr algn="ctr">
              <a:defRPr sz="6000"/>
            </a:lvl1pPr>
          </a:lstStyle>
          <a:p>
            <a:r>
              <a:rPr lang="en-GB"/>
              <a:t>Click to edit Master title style</a:t>
            </a:r>
            <a:endParaRPr lang="sv-SE"/>
          </a:p>
        </p:txBody>
      </p:sp>
      <p:sp>
        <p:nvSpPr>
          <p:cNvPr id="3" name="Subtitle 2">
            <a:extLst>
              <a:ext uri="{FF2B5EF4-FFF2-40B4-BE49-F238E27FC236}">
                <a16:creationId xmlns:a16="http://schemas.microsoft.com/office/drawing/2014/main" id="{8B90CEA5-A4F1-A747-B284-D961885EA091}"/>
              </a:ext>
            </a:extLst>
          </p:cNvPr>
          <p:cNvSpPr>
            <a:spLocks noGrp="1"/>
          </p:cNvSpPr>
          <p:nvPr>
            <p:ph type="subTitle" idx="1"/>
          </p:nvPr>
        </p:nvSpPr>
        <p:spPr>
          <a:xfrm>
            <a:off x="1524000" y="4525700"/>
            <a:ext cx="9144000" cy="7320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Date Placeholder 3">
            <a:extLst>
              <a:ext uri="{FF2B5EF4-FFF2-40B4-BE49-F238E27FC236}">
                <a16:creationId xmlns:a16="http://schemas.microsoft.com/office/drawing/2014/main" id="{75E4B449-26B5-A243-A182-95A81148145B}"/>
              </a:ext>
            </a:extLst>
          </p:cNvPr>
          <p:cNvSpPr>
            <a:spLocks noGrp="1"/>
          </p:cNvSpPr>
          <p:nvPr>
            <p:ph type="dt" sz="half" idx="10"/>
          </p:nvPr>
        </p:nvSpPr>
        <p:spPr/>
        <p:txBody>
          <a:bodyPr/>
          <a:lstStyle/>
          <a:p>
            <a:fld id="{EFE71A9B-C7BA-7B48-B5B3-AD791BA970EB}" type="datetimeFigureOut">
              <a:rPr lang="sv-SE" smtClean="0"/>
              <a:t>2023-02-21</a:t>
            </a:fld>
            <a:endParaRPr lang="sv-SE"/>
          </a:p>
        </p:txBody>
      </p:sp>
      <p:sp>
        <p:nvSpPr>
          <p:cNvPr id="5" name="Footer Placeholder 4">
            <a:extLst>
              <a:ext uri="{FF2B5EF4-FFF2-40B4-BE49-F238E27FC236}">
                <a16:creationId xmlns:a16="http://schemas.microsoft.com/office/drawing/2014/main" id="{7EAE5211-8BB0-434A-AA0B-67B4A9698BA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2204E79-11AD-4C42-9908-6332A6D8A52A}"/>
              </a:ext>
            </a:extLst>
          </p:cNvPr>
          <p:cNvSpPr>
            <a:spLocks noGrp="1"/>
          </p:cNvSpPr>
          <p:nvPr>
            <p:ph type="sldNum" sz="quarter" idx="12"/>
          </p:nvPr>
        </p:nvSpPr>
        <p:spPr/>
        <p:txBody>
          <a:bodyPr/>
          <a:lstStyle/>
          <a:p>
            <a:fld id="{5BEE78D5-AA2F-F643-87DD-F3B6BF4DAD83}" type="slidenum">
              <a:rPr lang="sv-SE" smtClean="0"/>
              <a:t>‹#›</a:t>
            </a:fld>
            <a:endParaRPr lang="sv-SE"/>
          </a:p>
        </p:txBody>
      </p:sp>
    </p:spTree>
    <p:extLst>
      <p:ext uri="{BB962C8B-B14F-4D97-AF65-F5344CB8AC3E}">
        <p14:creationId xmlns:p14="http://schemas.microsoft.com/office/powerpoint/2010/main" val="720654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4468-491D-2E47-B295-9634016783F2}"/>
              </a:ext>
            </a:extLst>
          </p:cNvPr>
          <p:cNvSpPr>
            <a:spLocks noGrp="1"/>
          </p:cNvSpPr>
          <p:nvPr>
            <p:ph type="title"/>
          </p:nvPr>
        </p:nvSpPr>
        <p:spPr>
          <a:xfrm>
            <a:off x="1750711" y="1092755"/>
            <a:ext cx="8690578" cy="1205057"/>
          </a:xfrm>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59C6CE55-7A5F-B04A-A438-C90B063B6E93}"/>
              </a:ext>
            </a:extLst>
          </p:cNvPr>
          <p:cNvSpPr>
            <a:spLocks noGrp="1"/>
          </p:cNvSpPr>
          <p:nvPr>
            <p:ph idx="1"/>
          </p:nvPr>
        </p:nvSpPr>
        <p:spPr>
          <a:xfrm>
            <a:off x="1750711" y="2534855"/>
            <a:ext cx="8690578" cy="34443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F0D3A97E-271D-094E-8B57-88554909A0E9}"/>
              </a:ext>
            </a:extLst>
          </p:cNvPr>
          <p:cNvSpPr>
            <a:spLocks noGrp="1"/>
          </p:cNvSpPr>
          <p:nvPr>
            <p:ph type="dt" sz="half" idx="10"/>
          </p:nvPr>
        </p:nvSpPr>
        <p:spPr/>
        <p:txBody>
          <a:bodyPr/>
          <a:lstStyle/>
          <a:p>
            <a:fld id="{EFE71A9B-C7BA-7B48-B5B3-AD791BA970EB}" type="datetimeFigureOut">
              <a:rPr lang="sv-SE" smtClean="0"/>
              <a:t>2023-02-21</a:t>
            </a:fld>
            <a:endParaRPr lang="sv-SE"/>
          </a:p>
        </p:txBody>
      </p:sp>
      <p:sp>
        <p:nvSpPr>
          <p:cNvPr id="5" name="Footer Placeholder 4">
            <a:extLst>
              <a:ext uri="{FF2B5EF4-FFF2-40B4-BE49-F238E27FC236}">
                <a16:creationId xmlns:a16="http://schemas.microsoft.com/office/drawing/2014/main" id="{E3AFB4D8-1EA4-A74F-A8B3-5929F9EE3F6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C64B887-6913-0544-8D9E-2E5EEA165AD7}"/>
              </a:ext>
            </a:extLst>
          </p:cNvPr>
          <p:cNvSpPr>
            <a:spLocks noGrp="1"/>
          </p:cNvSpPr>
          <p:nvPr>
            <p:ph type="sldNum" sz="quarter" idx="12"/>
          </p:nvPr>
        </p:nvSpPr>
        <p:spPr/>
        <p:txBody>
          <a:bodyPr/>
          <a:lstStyle/>
          <a:p>
            <a:fld id="{5BEE78D5-AA2F-F643-87DD-F3B6BF4DAD83}" type="slidenum">
              <a:rPr lang="sv-SE" smtClean="0"/>
              <a:t>‹#›</a:t>
            </a:fld>
            <a:endParaRPr lang="sv-SE"/>
          </a:p>
        </p:txBody>
      </p:sp>
    </p:spTree>
    <p:extLst>
      <p:ext uri="{BB962C8B-B14F-4D97-AF65-F5344CB8AC3E}">
        <p14:creationId xmlns:p14="http://schemas.microsoft.com/office/powerpoint/2010/main" val="2312170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4468-491D-2E47-B295-9634016783F2}"/>
              </a:ext>
            </a:extLst>
          </p:cNvPr>
          <p:cNvSpPr>
            <a:spLocks noGrp="1"/>
          </p:cNvSpPr>
          <p:nvPr>
            <p:ph type="title"/>
          </p:nvPr>
        </p:nvSpPr>
        <p:spPr>
          <a:xfrm>
            <a:off x="1750711" y="1092755"/>
            <a:ext cx="8690578" cy="1205057"/>
          </a:xfrm>
        </p:spPr>
        <p:txBody>
          <a:bodyPr/>
          <a:lstStyle>
            <a:lvl1pPr>
              <a:defRPr>
                <a:solidFill>
                  <a:schemeClr val="tx1"/>
                </a:solidFill>
              </a:defRPr>
            </a:lvl1pPr>
          </a:lstStyle>
          <a:p>
            <a:r>
              <a:rPr lang="en-GB"/>
              <a:t>Click to edit Master title style</a:t>
            </a:r>
            <a:endParaRPr lang="sv-SE"/>
          </a:p>
        </p:txBody>
      </p:sp>
      <p:sp>
        <p:nvSpPr>
          <p:cNvPr id="3" name="Content Placeholder 2">
            <a:extLst>
              <a:ext uri="{FF2B5EF4-FFF2-40B4-BE49-F238E27FC236}">
                <a16:creationId xmlns:a16="http://schemas.microsoft.com/office/drawing/2014/main" id="{59C6CE55-7A5F-B04A-A438-C90B063B6E93}"/>
              </a:ext>
            </a:extLst>
          </p:cNvPr>
          <p:cNvSpPr>
            <a:spLocks noGrp="1"/>
          </p:cNvSpPr>
          <p:nvPr>
            <p:ph idx="1"/>
          </p:nvPr>
        </p:nvSpPr>
        <p:spPr>
          <a:xfrm>
            <a:off x="1750711" y="2590800"/>
            <a:ext cx="8690577" cy="3388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8" name="Rectangle 7">
            <a:extLst>
              <a:ext uri="{FF2B5EF4-FFF2-40B4-BE49-F238E27FC236}">
                <a16:creationId xmlns:a16="http://schemas.microsoft.com/office/drawing/2014/main" id="{155EE995-979B-8143-B9CE-969FDA81FCCB}"/>
              </a:ext>
            </a:extLst>
          </p:cNvPr>
          <p:cNvSpPr/>
          <p:nvPr userDrawn="1"/>
        </p:nvSpPr>
        <p:spPr>
          <a:xfrm>
            <a:off x="110556" y="134505"/>
            <a:ext cx="1593834" cy="369332"/>
          </a:xfrm>
          <a:prstGeom prst="rect">
            <a:avLst/>
          </a:prstGeom>
        </p:spPr>
        <p:txBody>
          <a:bodyPr wrap="none">
            <a:spAutoFit/>
          </a:bodyPr>
          <a:lstStyle/>
          <a:p>
            <a:pPr algn="l"/>
            <a:r>
              <a:rPr lang="sv-SE">
                <a:solidFill>
                  <a:schemeClr val="bg1"/>
                </a:solidFill>
              </a:rPr>
              <a:t>Fullskärmsbild</a:t>
            </a:r>
          </a:p>
        </p:txBody>
      </p:sp>
    </p:spTree>
    <p:extLst>
      <p:ext uri="{BB962C8B-B14F-4D97-AF65-F5344CB8AC3E}">
        <p14:creationId xmlns:p14="http://schemas.microsoft.com/office/powerpoint/2010/main" val="208009954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4468-491D-2E47-B295-9634016783F2}"/>
              </a:ext>
            </a:extLst>
          </p:cNvPr>
          <p:cNvSpPr>
            <a:spLocks noGrp="1"/>
          </p:cNvSpPr>
          <p:nvPr>
            <p:ph type="title"/>
          </p:nvPr>
        </p:nvSpPr>
        <p:spPr>
          <a:xfrm>
            <a:off x="1750711" y="1092755"/>
            <a:ext cx="8690578" cy="1205057"/>
          </a:xfrm>
        </p:spPr>
        <p:txBody>
          <a:bodyPr/>
          <a:lstStyle>
            <a:lvl1pPr>
              <a:defRPr>
                <a:solidFill>
                  <a:schemeClr val="tx1"/>
                </a:solidFill>
              </a:defRPr>
            </a:lvl1pPr>
          </a:lstStyle>
          <a:p>
            <a:r>
              <a:rPr lang="en-GB"/>
              <a:t>Click to edit Master title style</a:t>
            </a:r>
            <a:endParaRPr lang="sv-SE"/>
          </a:p>
        </p:txBody>
      </p:sp>
      <p:sp>
        <p:nvSpPr>
          <p:cNvPr id="3" name="Content Placeholder 2">
            <a:extLst>
              <a:ext uri="{FF2B5EF4-FFF2-40B4-BE49-F238E27FC236}">
                <a16:creationId xmlns:a16="http://schemas.microsoft.com/office/drawing/2014/main" id="{59C6CE55-7A5F-B04A-A438-C90B063B6E93}"/>
              </a:ext>
            </a:extLst>
          </p:cNvPr>
          <p:cNvSpPr>
            <a:spLocks noGrp="1"/>
          </p:cNvSpPr>
          <p:nvPr>
            <p:ph idx="1"/>
          </p:nvPr>
        </p:nvSpPr>
        <p:spPr>
          <a:xfrm>
            <a:off x="1750711" y="4560189"/>
            <a:ext cx="8690577" cy="14189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8" name="Rectangle 17">
            <a:extLst>
              <a:ext uri="{FF2B5EF4-FFF2-40B4-BE49-F238E27FC236}">
                <a16:creationId xmlns:a16="http://schemas.microsoft.com/office/drawing/2014/main" id="{3082FDAE-BE96-4F48-AA02-3CBA76E6C314}"/>
              </a:ext>
            </a:extLst>
          </p:cNvPr>
          <p:cNvSpPr/>
          <p:nvPr userDrawn="1"/>
        </p:nvSpPr>
        <p:spPr>
          <a:xfrm>
            <a:off x="110556" y="134505"/>
            <a:ext cx="1656351" cy="369332"/>
          </a:xfrm>
          <a:prstGeom prst="rect">
            <a:avLst/>
          </a:prstGeom>
        </p:spPr>
        <p:txBody>
          <a:bodyPr wrap="none">
            <a:spAutoFit/>
          </a:bodyPr>
          <a:lstStyle/>
          <a:p>
            <a:pPr algn="l"/>
            <a:r>
              <a:rPr lang="sv-SE">
                <a:solidFill>
                  <a:schemeClr val="bg1"/>
                </a:solidFill>
              </a:rPr>
              <a:t>Formgiven lista</a:t>
            </a:r>
          </a:p>
        </p:txBody>
      </p:sp>
    </p:spTree>
    <p:extLst>
      <p:ext uri="{BB962C8B-B14F-4D97-AF65-F5344CB8AC3E}">
        <p14:creationId xmlns:p14="http://schemas.microsoft.com/office/powerpoint/2010/main" val="409373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ytt avsnitt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21016" y="1735138"/>
            <a:ext cx="8749968" cy="1693863"/>
          </a:xfrm>
        </p:spPr>
        <p:txBody>
          <a:bodyPr anchor="b" anchorCtr="0"/>
          <a:lstStyle>
            <a:lvl1pPr algn="ctr">
              <a:defRPr lang="sv-SE" dirty="0"/>
            </a:lvl1pPr>
          </a:lstStyle>
          <a:p>
            <a:r>
              <a:rPr lang="sv-SE" dirty="0"/>
              <a:t>Här skriver jag en rubrik som kan vara två rader hög</a:t>
            </a:r>
          </a:p>
        </p:txBody>
      </p:sp>
      <p:sp>
        <p:nvSpPr>
          <p:cNvPr id="3" name="Platshållare för text 2"/>
          <p:cNvSpPr>
            <a:spLocks noGrp="1"/>
          </p:cNvSpPr>
          <p:nvPr>
            <p:ph type="body" idx="1" hasCustomPrompt="1"/>
          </p:nvPr>
        </p:nvSpPr>
        <p:spPr>
          <a:xfrm>
            <a:off x="1720200" y="3609772"/>
            <a:ext cx="8751601" cy="706018"/>
          </a:xfrm>
        </p:spPr>
        <p:txBody>
          <a:bodyPr>
            <a:noAutofit/>
          </a:bodyPr>
          <a:lstStyle>
            <a:lvl1pPr marL="0" indent="0" algn="ctr">
              <a:buNone/>
              <a:defRPr lang="sv-SE"/>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HÄR STÅR EN CENTRERAD LITE MINDRE RUBRIK</a:t>
            </a:r>
          </a:p>
          <a:p>
            <a:pPr lvl="0"/>
            <a:r>
              <a:rPr lang="sv-SE"/>
              <a:t> </a:t>
            </a:r>
          </a:p>
        </p:txBody>
      </p:sp>
      <p:sp>
        <p:nvSpPr>
          <p:cNvPr id="7" name="Platshållare för datum 6">
            <a:extLst>
              <a:ext uri="{FF2B5EF4-FFF2-40B4-BE49-F238E27FC236}">
                <a16:creationId xmlns:a16="http://schemas.microsoft.com/office/drawing/2014/main" id="{14268064-4419-4741-9F64-81B5B158F6A3}"/>
              </a:ext>
            </a:extLst>
          </p:cNvPr>
          <p:cNvSpPr>
            <a:spLocks noGrp="1"/>
          </p:cNvSpPr>
          <p:nvPr>
            <p:ph type="dt" sz="half" idx="10"/>
          </p:nvPr>
        </p:nvSpPr>
        <p:spPr/>
        <p:txBody>
          <a:bodyPr/>
          <a:lstStyle/>
          <a:p>
            <a:r>
              <a:rPr lang="sv-SE">
                <a:solidFill>
                  <a:schemeClr val="tx1"/>
                </a:solidFill>
              </a:rPr>
              <a:t>201x-xx-xx</a:t>
            </a:r>
          </a:p>
        </p:txBody>
      </p:sp>
      <p:sp>
        <p:nvSpPr>
          <p:cNvPr id="8" name="Platshållare för sidfot 7">
            <a:extLst>
              <a:ext uri="{FF2B5EF4-FFF2-40B4-BE49-F238E27FC236}">
                <a16:creationId xmlns:a16="http://schemas.microsoft.com/office/drawing/2014/main" id="{184B6E31-2847-47DE-A382-B2E77442A492}"/>
              </a:ext>
            </a:extLst>
          </p:cNvPr>
          <p:cNvSpPr>
            <a:spLocks noGrp="1"/>
          </p:cNvSpPr>
          <p:nvPr>
            <p:ph type="ftr" sz="quarter" idx="11"/>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46C051C9-BF67-4F90-BEC4-E2347296B174}"/>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77518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sida bi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FD41ADFE-EA24-46C6-89B6-F00EDB40762D}"/>
              </a:ext>
            </a:extLst>
          </p:cNvPr>
          <p:cNvSpPr/>
          <p:nvPr userDrawn="1"/>
        </p:nvSpPr>
        <p:spPr bwMode="white">
          <a:xfrm>
            <a:off x="-1200" y="0"/>
            <a:ext cx="121932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196"/>
          </a:p>
        </p:txBody>
      </p:sp>
      <p:sp>
        <p:nvSpPr>
          <p:cNvPr id="10" name="Platshållare för bild 9">
            <a:extLst>
              <a:ext uri="{FF2B5EF4-FFF2-40B4-BE49-F238E27FC236}">
                <a16:creationId xmlns:a16="http://schemas.microsoft.com/office/drawing/2014/main" id="{AB32E5E4-DB07-442F-BAD5-04166685E073}"/>
              </a:ext>
            </a:extLst>
          </p:cNvPr>
          <p:cNvSpPr>
            <a:spLocks noGrp="1"/>
          </p:cNvSpPr>
          <p:nvPr>
            <p:ph type="pic" sz="quarter" idx="13" hasCustomPrompt="1"/>
          </p:nvPr>
        </p:nvSpPr>
        <p:spPr>
          <a:xfrm>
            <a:off x="0" y="0"/>
            <a:ext cx="12190476" cy="6858000"/>
          </a:xfrm>
        </p:spPr>
        <p:txBody>
          <a:bodyPr/>
          <a:lstStyle>
            <a:lvl1pPr marL="0" indent="0">
              <a:buFontTx/>
              <a:buNone/>
              <a:defRPr sz="1400"/>
            </a:lvl1pPr>
          </a:lstStyle>
          <a:p>
            <a:r>
              <a:rPr lang="sv-SE"/>
              <a:t> Klicka på ikonen för att infoga bild</a:t>
            </a:r>
          </a:p>
        </p:txBody>
      </p:sp>
      <p:sp>
        <p:nvSpPr>
          <p:cNvPr id="14" name="Platshållare för text 13">
            <a:extLst>
              <a:ext uri="{FF2B5EF4-FFF2-40B4-BE49-F238E27FC236}">
                <a16:creationId xmlns:a16="http://schemas.microsoft.com/office/drawing/2014/main" id="{97E1451C-01AC-4AA4-93FA-9857E2A52083}"/>
              </a:ext>
            </a:extLst>
          </p:cNvPr>
          <p:cNvSpPr>
            <a:spLocks noGrp="1"/>
          </p:cNvSpPr>
          <p:nvPr>
            <p:ph type="body" sz="quarter" idx="14" hasCustomPrompt="1"/>
          </p:nvPr>
        </p:nvSpPr>
        <p:spPr>
          <a:xfrm>
            <a:off x="10505130" y="6351156"/>
            <a:ext cx="1332607" cy="15595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20789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9C740C-E70A-4A03-AFF1-618131A73478}"/>
              </a:ext>
            </a:extLst>
          </p:cNvPr>
          <p:cNvSpPr>
            <a:spLocks noGrp="1"/>
          </p:cNvSpPr>
          <p:nvPr>
            <p:ph type="dt" sz="half" idx="10"/>
          </p:nvPr>
        </p:nvSpPr>
        <p:spPr/>
        <p:txBody>
          <a:bodyPr/>
          <a:lstStyle/>
          <a:p>
            <a:r>
              <a:rPr lang="sv-SE">
                <a:solidFill>
                  <a:schemeClr val="tx1"/>
                </a:solidFill>
              </a:rPr>
              <a:t>201x-xx-xx</a:t>
            </a:r>
          </a:p>
        </p:txBody>
      </p:sp>
      <p:sp>
        <p:nvSpPr>
          <p:cNvPr id="6" name="Platshållare för sidfot 5">
            <a:extLst>
              <a:ext uri="{FF2B5EF4-FFF2-40B4-BE49-F238E27FC236}">
                <a16:creationId xmlns:a16="http://schemas.microsoft.com/office/drawing/2014/main" id="{E0746F8B-E22C-4AC3-814B-B661E91E24E5}"/>
              </a:ext>
            </a:extLst>
          </p:cNvPr>
          <p:cNvSpPr>
            <a:spLocks noGrp="1"/>
          </p:cNvSpPr>
          <p:nvPr>
            <p:ph type="ftr" sz="quarter" idx="11"/>
          </p:nvPr>
        </p:nvSpPr>
        <p:spPr/>
        <p:txBody>
          <a:bodyPr/>
          <a:lstStyle/>
          <a:p>
            <a:r>
              <a:rPr lang="sv-SE"/>
              <a:t>Sidfot om man väljer att infoga en sådan i sin presentation</a:t>
            </a:r>
          </a:p>
        </p:txBody>
      </p:sp>
      <p:sp>
        <p:nvSpPr>
          <p:cNvPr id="7" name="Platshållare för bildnummer 6">
            <a:extLst>
              <a:ext uri="{FF2B5EF4-FFF2-40B4-BE49-F238E27FC236}">
                <a16:creationId xmlns:a16="http://schemas.microsoft.com/office/drawing/2014/main" id="{BB9EDAA4-56F9-473E-9272-9645D22183B7}"/>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86201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ck">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dirty="0">
                <a:solidFill>
                  <a:schemeClr val="bg1"/>
                </a:solidFill>
                <a:latin typeface="+mj-lt"/>
              </a:rPr>
              <a:t>TACK</a:t>
            </a:r>
            <a:r>
              <a:rPr lang="sv-SE" sz="12000" spc="200" baseline="0" dirty="0">
                <a:solidFill>
                  <a:schemeClr val="bg1"/>
                </a:solidFill>
                <a:latin typeface="+mj-lt"/>
              </a:rPr>
              <a:t>!</a:t>
            </a:r>
          </a:p>
        </p:txBody>
      </p:sp>
      <p:pic>
        <p:nvPicPr>
          <p:cNvPr id="15" name="Bildobjekt 14">
            <a:extLst>
              <a:ext uri="{FF2B5EF4-FFF2-40B4-BE49-F238E27FC236}">
                <a16:creationId xmlns:a16="http://schemas.microsoft.com/office/drawing/2014/main" id="{7C098F24-9A61-4B0B-9BF1-A4A7635F2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3079" y="4779579"/>
            <a:ext cx="3468956" cy="754024"/>
          </a:xfrm>
          <a:prstGeom prst="rect">
            <a:avLst/>
          </a:prstGeom>
        </p:spPr>
      </p:pic>
      <p:grpSp>
        <p:nvGrpSpPr>
          <p:cNvPr id="13" name="Grupp 12">
            <a:extLst>
              <a:ext uri="{FF2B5EF4-FFF2-40B4-BE49-F238E27FC236}">
                <a16:creationId xmlns:a16="http://schemas.microsoft.com/office/drawing/2014/main" id="{1A94FB4D-B36A-4974-97DA-B08C02C7AC09}"/>
              </a:ext>
            </a:extLst>
          </p:cNvPr>
          <p:cNvGrpSpPr/>
          <p:nvPr userDrawn="1"/>
        </p:nvGrpSpPr>
        <p:grpSpPr>
          <a:xfrm>
            <a:off x="3125148" y="5928705"/>
            <a:ext cx="5941704" cy="390895"/>
            <a:chOff x="2953940" y="5934146"/>
            <a:chExt cx="5941704" cy="390895"/>
          </a:xfrm>
        </p:grpSpPr>
        <p:sp>
          <p:nvSpPr>
            <p:cNvPr id="14" name="Shape 2944">
              <a:extLst>
                <a:ext uri="{FF2B5EF4-FFF2-40B4-BE49-F238E27FC236}">
                  <a16:creationId xmlns:a16="http://schemas.microsoft.com/office/drawing/2014/main" id="{F085A41D-4BBF-4E3B-88DC-324DE1954095}"/>
                </a:ext>
              </a:extLst>
            </p:cNvPr>
            <p:cNvSpPr/>
            <p:nvPr/>
          </p:nvSpPr>
          <p:spPr>
            <a:xfrm>
              <a:off x="2953940" y="5939588"/>
              <a:ext cx="385454" cy="385453"/>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6" name="Shape 2865">
              <a:extLst>
                <a:ext uri="{FF2B5EF4-FFF2-40B4-BE49-F238E27FC236}">
                  <a16:creationId xmlns:a16="http://schemas.microsoft.com/office/drawing/2014/main" id="{9358D106-80F9-49F1-8121-3FD6FC988625}"/>
                </a:ext>
              </a:extLst>
            </p:cNvPr>
            <p:cNvSpPr/>
            <p:nvPr/>
          </p:nvSpPr>
          <p:spPr>
            <a:xfrm>
              <a:off x="4476213" y="5934146"/>
              <a:ext cx="381638"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17" name="Shape 2859">
              <a:extLst>
                <a:ext uri="{FF2B5EF4-FFF2-40B4-BE49-F238E27FC236}">
                  <a16:creationId xmlns:a16="http://schemas.microsoft.com/office/drawing/2014/main" id="{0BD55CB4-0EAF-4A45-BB02-6A715E787589}"/>
                </a:ext>
              </a:extLst>
            </p:cNvPr>
            <p:cNvSpPr/>
            <p:nvPr/>
          </p:nvSpPr>
          <p:spPr>
            <a:xfrm>
              <a:off x="5853448"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5" name="Shape 2860">
              <a:extLst>
                <a:ext uri="{FF2B5EF4-FFF2-40B4-BE49-F238E27FC236}">
                  <a16:creationId xmlns:a16="http://schemas.microsoft.com/office/drawing/2014/main" id="{F4C62317-65DA-4381-AFC6-C53FDEC26B79}"/>
                </a:ext>
              </a:extLst>
            </p:cNvPr>
            <p:cNvSpPr/>
            <p:nvPr/>
          </p:nvSpPr>
          <p:spPr>
            <a:xfrm>
              <a:off x="7528771" y="5934146"/>
              <a:ext cx="385454" cy="385454"/>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76160" tIns="76160" rIns="76160" bIns="76160" anchor="ctr"/>
            <a:lstStyle/>
            <a:p>
              <a:pPr defTabSz="9138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sv-SE" sz="5997">
                <a:solidFill>
                  <a:schemeClr val="bg2"/>
                </a:solidFill>
              </a:endParaRPr>
            </a:p>
          </p:txBody>
        </p:sp>
        <p:sp>
          <p:nvSpPr>
            <p:cNvPr id="27" name="TextBox 66">
              <a:extLst>
                <a:ext uri="{FF2B5EF4-FFF2-40B4-BE49-F238E27FC236}">
                  <a16:creationId xmlns:a16="http://schemas.microsoft.com/office/drawing/2014/main" id="{1CA5878A-7717-4501-80FF-9AC7370F4CAE}"/>
                </a:ext>
              </a:extLst>
            </p:cNvPr>
            <p:cNvSpPr txBox="1"/>
            <p:nvPr/>
          </p:nvSpPr>
          <p:spPr>
            <a:xfrm>
              <a:off x="4850233" y="5992391"/>
              <a:ext cx="80290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a:t>
              </a:r>
            </a:p>
          </p:txBody>
        </p:sp>
        <p:sp>
          <p:nvSpPr>
            <p:cNvPr id="28" name="TextBox 67">
              <a:extLst>
                <a:ext uri="{FF2B5EF4-FFF2-40B4-BE49-F238E27FC236}">
                  <a16:creationId xmlns:a16="http://schemas.microsoft.com/office/drawing/2014/main" id="{298783A6-A253-4A02-B209-8528A3956B3A}"/>
                </a:ext>
              </a:extLst>
            </p:cNvPr>
            <p:cNvSpPr txBox="1"/>
            <p:nvPr/>
          </p:nvSpPr>
          <p:spPr>
            <a:xfrm>
              <a:off x="7943211" y="5992392"/>
              <a:ext cx="952433"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29" name="TextBox 68">
              <a:extLst>
                <a:ext uri="{FF2B5EF4-FFF2-40B4-BE49-F238E27FC236}">
                  <a16:creationId xmlns:a16="http://schemas.microsoft.com/office/drawing/2014/main" id="{C129EA57-B3AB-4462-ABEE-7601279A50ED}"/>
                </a:ext>
              </a:extLst>
            </p:cNvPr>
            <p:cNvSpPr txBox="1"/>
            <p:nvPr/>
          </p:nvSpPr>
          <p:spPr>
            <a:xfrm>
              <a:off x="6263925" y="5996597"/>
              <a:ext cx="1092531"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a:t>
              </a:r>
              <a:r>
                <a:rPr lang="sv-SE" sz="1200" err="1">
                  <a:solidFill>
                    <a:schemeClr val="tx1"/>
                  </a:solidFill>
                  <a:latin typeface="Arial" panose="020B0604020202020204" pitchFamily="34" charset="0"/>
                  <a:ea typeface="Montserrat" charset="0"/>
                  <a:cs typeface="Montserrat" charset="0"/>
                </a:rPr>
                <a:t>Vinnovase</a:t>
              </a:r>
              <a:endParaRPr lang="sv-SE" sz="1200">
                <a:solidFill>
                  <a:schemeClr val="tx1"/>
                </a:solidFill>
                <a:latin typeface="Arial" panose="020B0604020202020204" pitchFamily="34" charset="0"/>
                <a:ea typeface="Montserrat" charset="0"/>
                <a:cs typeface="Montserrat" charset="0"/>
              </a:endParaRPr>
            </a:p>
          </p:txBody>
        </p:sp>
        <p:sp>
          <p:nvSpPr>
            <p:cNvPr id="30" name="TextBox 69">
              <a:extLst>
                <a:ext uri="{FF2B5EF4-FFF2-40B4-BE49-F238E27FC236}">
                  <a16:creationId xmlns:a16="http://schemas.microsoft.com/office/drawing/2014/main" id="{A79D43C9-317D-4428-B9FB-1B1CD36935E7}"/>
                </a:ext>
              </a:extLst>
            </p:cNvPr>
            <p:cNvSpPr txBox="1"/>
            <p:nvPr/>
          </p:nvSpPr>
          <p:spPr>
            <a:xfrm>
              <a:off x="3350730" y="5992392"/>
              <a:ext cx="1012538" cy="276999"/>
            </a:xfrm>
            <a:prstGeom prst="rect">
              <a:avLst/>
            </a:prstGeom>
            <a:noFill/>
          </p:spPr>
          <p:txBody>
            <a:bodyPr wrap="square" rtlCol="0" anchor="ctr" anchorCtr="0">
              <a:spAutoFit/>
            </a:bodyPr>
            <a:lstStyle/>
            <a:p>
              <a:r>
                <a:rPr lang="sv-SE" sz="1200">
                  <a:solidFill>
                    <a:schemeClr val="tx1"/>
                  </a:solidFill>
                  <a:latin typeface="Arial" panose="020B0604020202020204" pitchFamily="34" charset="0"/>
                  <a:ea typeface="Montserrat" charset="0"/>
                  <a:cs typeface="Montserrat" charset="0"/>
                </a:rPr>
                <a:t>Vinnova.se</a:t>
              </a:r>
            </a:p>
          </p:txBody>
        </p:sp>
      </p:grpSp>
    </p:spTree>
    <p:extLst>
      <p:ext uri="{BB962C8B-B14F-4D97-AF65-F5344CB8AC3E}">
        <p14:creationId xmlns:p14="http://schemas.microsoft.com/office/powerpoint/2010/main" val="2069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0FA480E9-7A1E-49E9-A38D-047FFB8E76EE}"/>
              </a:ext>
            </a:extLst>
          </p:cNvPr>
          <p:cNvSpPr txBox="1"/>
          <p:nvPr userDrawn="1"/>
        </p:nvSpPr>
        <p:spPr>
          <a:xfrm>
            <a:off x="2562997" y="1841969"/>
            <a:ext cx="7067550" cy="1938992"/>
          </a:xfrm>
          <a:prstGeom prst="rect">
            <a:avLst/>
          </a:prstGeom>
          <a:noFill/>
        </p:spPr>
        <p:txBody>
          <a:bodyPr wrap="square" rtlCol="0">
            <a:spAutoFit/>
          </a:bodyPr>
          <a:lstStyle/>
          <a:p>
            <a:pPr algn="ctr"/>
            <a:r>
              <a:rPr lang="sv-SE" sz="12000" spc="50" baseline="0" dirty="0" err="1">
                <a:solidFill>
                  <a:schemeClr val="bg1"/>
                </a:solidFill>
                <a:latin typeface="+mj-lt"/>
              </a:rPr>
              <a:t>Thank</a:t>
            </a:r>
            <a:r>
              <a:rPr lang="sv-SE" sz="12000" spc="50" baseline="0" dirty="0">
                <a:solidFill>
                  <a:schemeClr val="bg1"/>
                </a:solidFill>
                <a:latin typeface="+mj-lt"/>
              </a:rPr>
              <a:t> </a:t>
            </a:r>
            <a:r>
              <a:rPr lang="sv-SE" sz="12000" spc="50" baseline="0" dirty="0" err="1">
                <a:solidFill>
                  <a:schemeClr val="bg1"/>
                </a:solidFill>
                <a:latin typeface="+mj-lt"/>
              </a:rPr>
              <a:t>you</a:t>
            </a:r>
            <a:r>
              <a:rPr lang="sv-SE" sz="12000" spc="50" baseline="0" dirty="0">
                <a:solidFill>
                  <a:schemeClr val="bg1"/>
                </a:solidFill>
                <a:latin typeface="+mj-lt"/>
              </a:rPr>
              <a:t>!</a:t>
            </a:r>
            <a:endParaRPr lang="sv-SE" sz="12000" spc="200" baseline="0" dirty="0">
              <a:solidFill>
                <a:schemeClr val="bg1"/>
              </a:solidFill>
              <a:latin typeface="+mj-lt"/>
            </a:endParaRPr>
          </a:p>
        </p:txBody>
      </p:sp>
      <p:pic>
        <p:nvPicPr>
          <p:cNvPr id="16" name="Bildobjekt 15">
            <a:extLst>
              <a:ext uri="{FF2B5EF4-FFF2-40B4-BE49-F238E27FC236}">
                <a16:creationId xmlns:a16="http://schemas.microsoft.com/office/drawing/2014/main" id="{7A65F733-EDB0-41A1-94B7-13C94293EC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280452" y="4662075"/>
            <a:ext cx="3631096" cy="782823"/>
          </a:xfrm>
          <a:prstGeom prst="rect">
            <a:avLst/>
          </a:prstGeom>
        </p:spPr>
      </p:pic>
    </p:spTree>
    <p:extLst>
      <p:ext uri="{BB962C8B-B14F-4D97-AF65-F5344CB8AC3E}">
        <p14:creationId xmlns:p14="http://schemas.microsoft.com/office/powerpoint/2010/main" val="37093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emf"/><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7549" y="549275"/>
            <a:ext cx="10742613" cy="612775"/>
          </a:xfrm>
          <a:prstGeom prst="rect">
            <a:avLst/>
          </a:prstGeom>
        </p:spPr>
        <p:txBody>
          <a:bodyPr vert="horz" lIns="0" tIns="0" rIns="0" bIns="0" rtlCol="0" anchor="t" anchorCtr="0">
            <a:noAutofit/>
          </a:bodyPr>
          <a:lstStyle/>
          <a:p>
            <a:r>
              <a:rPr lang="sv-SE" dirty="0"/>
              <a:t>Klicka för att skriva rubrik</a:t>
            </a:r>
          </a:p>
        </p:txBody>
      </p:sp>
      <p:sp>
        <p:nvSpPr>
          <p:cNvPr id="3" name="Platshållare för text 2"/>
          <p:cNvSpPr>
            <a:spLocks noGrp="1"/>
          </p:cNvSpPr>
          <p:nvPr>
            <p:ph type="body" idx="1"/>
          </p:nvPr>
        </p:nvSpPr>
        <p:spPr>
          <a:xfrm>
            <a:off x="714374" y="1304925"/>
            <a:ext cx="10742613" cy="4721352"/>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50491" y="6540664"/>
            <a:ext cx="657225" cy="154800"/>
          </a:xfrm>
          <a:prstGeom prst="rect">
            <a:avLst/>
          </a:prstGeom>
        </p:spPr>
        <p:txBody>
          <a:bodyPr vert="horz" lIns="0" tIns="0" rIns="0" bIns="0" rtlCol="0" anchor="t" anchorCtr="0"/>
          <a:lstStyle>
            <a:lvl1pPr algn="l">
              <a:defRPr sz="800">
                <a:solidFill>
                  <a:schemeClr val="bg1"/>
                </a:solidFill>
              </a:defRPr>
            </a:lvl1pPr>
          </a:lstStyle>
          <a:p>
            <a:r>
              <a:rPr lang="sv-SE"/>
              <a:t>201x-xx-xx</a:t>
            </a:r>
          </a:p>
        </p:txBody>
      </p:sp>
      <p:sp>
        <p:nvSpPr>
          <p:cNvPr id="5" name="Platshållare för sidfot 4"/>
          <p:cNvSpPr>
            <a:spLocks noGrp="1"/>
          </p:cNvSpPr>
          <p:nvPr>
            <p:ph type="ftr" sz="quarter" idx="3"/>
          </p:nvPr>
        </p:nvSpPr>
        <p:spPr>
          <a:xfrm>
            <a:off x="350493" y="6205493"/>
            <a:ext cx="5267325" cy="155955"/>
          </a:xfrm>
          <a:prstGeom prst="rect">
            <a:avLst/>
          </a:prstGeom>
        </p:spPr>
        <p:txBody>
          <a:bodyPr vert="horz" lIns="0" tIns="0" rIns="0" bIns="0" rtlCol="0" anchor="t" anchorCtr="0"/>
          <a:lstStyle>
            <a:lvl1pPr algn="l">
              <a:defRPr sz="1000" cap="all" baseline="0">
                <a:solidFill>
                  <a:schemeClr val="bg1"/>
                </a:solidFill>
              </a:defRPr>
            </a:lvl1pPr>
          </a:lstStyle>
          <a:p>
            <a:r>
              <a:rPr lang="sv-SE"/>
              <a:t>Sidfot om man väljer att infoga en sådan i sin presentation</a:t>
            </a:r>
            <a:endParaRPr lang="sv-SE" dirty="0"/>
          </a:p>
        </p:txBody>
      </p:sp>
      <p:sp>
        <p:nvSpPr>
          <p:cNvPr id="6" name="Platshållare för bildnummer 5"/>
          <p:cNvSpPr>
            <a:spLocks noGrp="1"/>
          </p:cNvSpPr>
          <p:nvPr>
            <p:ph type="sldNum" sz="quarter" idx="4"/>
          </p:nvPr>
        </p:nvSpPr>
        <p:spPr>
          <a:xfrm>
            <a:off x="350492" y="6371054"/>
            <a:ext cx="556009" cy="154800"/>
          </a:xfrm>
          <a:prstGeom prst="rect">
            <a:avLst/>
          </a:prstGeom>
        </p:spPr>
        <p:txBody>
          <a:bodyPr vert="horz" lIns="0" tIns="0" rIns="0" bIns="0" rtlCol="0" anchor="t" anchorCtr="0"/>
          <a:lstStyle>
            <a:lvl1pPr algn="l">
              <a:defRPr sz="1000" b="1">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8B6ABCF0-737E-4FCA-B8D0-50A3193D9DE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505130" y="6351156"/>
            <a:ext cx="1332607" cy="155954"/>
          </a:xfrm>
          <a:prstGeom prst="rect">
            <a:avLst/>
          </a:prstGeom>
        </p:spPr>
      </p:pic>
      <p:sp>
        <p:nvSpPr>
          <p:cNvPr id="8" name="Platshållare för sidfot 4">
            <a:extLst>
              <a:ext uri="{FF2B5EF4-FFF2-40B4-BE49-F238E27FC236}">
                <a16:creationId xmlns:a16="http://schemas.microsoft.com/office/drawing/2014/main" id="{9F290638-22EF-4538-B990-A8C4FB22DE0E}"/>
              </a:ext>
            </a:extLst>
          </p:cNvPr>
          <p:cNvSpPr txBox="1">
            <a:spLocks/>
          </p:cNvSpPr>
          <p:nvPr userDrawn="1"/>
        </p:nvSpPr>
        <p:spPr>
          <a:xfrm>
            <a:off x="341489" y="287559"/>
            <a:ext cx="2493151" cy="165718"/>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spc="60" baseline="0" dirty="0">
                <a:solidFill>
                  <a:schemeClr val="bg1">
                    <a:lumMod val="60000"/>
                    <a:lumOff val="40000"/>
                  </a:schemeClr>
                </a:solidFill>
                <a:latin typeface="Arial" panose="020B0604020202020204" pitchFamily="34" charset="0"/>
                <a:cs typeface="Arial" panose="020B0604020202020204" pitchFamily="34" charset="0"/>
              </a:rPr>
              <a:t>PRESENTATION ABOUT VINNOVA</a:t>
            </a:r>
          </a:p>
        </p:txBody>
      </p:sp>
    </p:spTree>
    <p:extLst>
      <p:ext uri="{BB962C8B-B14F-4D97-AF65-F5344CB8AC3E}">
        <p14:creationId xmlns:p14="http://schemas.microsoft.com/office/powerpoint/2010/main" val="371947266"/>
      </p:ext>
    </p:extLst>
  </p:cSld>
  <p:clrMap bg1="lt1" tx1="dk1" bg2="lt2" tx2="dk2" accent1="accent1" accent2="accent2" accent3="accent3" accent4="accent4" accent5="accent5" accent6="accent6" hlink="hlink" folHlink="folHlink"/>
  <p:sldLayoutIdLst>
    <p:sldLayoutId id="2147483760" r:id="rId1"/>
    <p:sldLayoutId id="2147483786" r:id="rId2"/>
    <p:sldLayoutId id="2147483761" r:id="rId3"/>
    <p:sldLayoutId id="2147483762" r:id="rId4"/>
    <p:sldLayoutId id="2147483764" r:id="rId5"/>
    <p:sldLayoutId id="2147483766" r:id="rId6"/>
    <p:sldLayoutId id="2147483781" r:id="rId7"/>
    <p:sldLayoutId id="2147483782" r:id="rId8"/>
    <p:sldLayoutId id="2147483787" r:id="rId9"/>
    <p:sldLayoutId id="2147483783" r:id="rId10"/>
    <p:sldLayoutId id="2147483788" r:id="rId11"/>
    <p:sldLayoutId id="2147483803" r:id="rId12"/>
    <p:sldLayoutId id="2147483804" r:id="rId13"/>
    <p:sldLayoutId id="2147483824" r:id="rId14"/>
  </p:sldLayoutIdLst>
  <p:hf sldNum="0" hdr="0" ftr="0" dt="0"/>
  <p:txStyles>
    <p:titleStyle>
      <a:lvl1pPr algn="l" defTabSz="914400" rtl="0" eaLnBrk="1" latinLnBrk="0" hangingPunct="1">
        <a:lnSpc>
          <a:spcPct val="80000"/>
        </a:lnSpc>
        <a:spcBef>
          <a:spcPct val="0"/>
        </a:spcBef>
        <a:buNone/>
        <a:defRPr sz="5400" kern="1200" cap="none" spc="0"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bg1"/>
          </a:solidFill>
          <a:latin typeface="+mn-lt"/>
          <a:ea typeface="+mn-ea"/>
          <a:cs typeface="+mn-cs"/>
        </a:defRPr>
      </a:lvl1pPr>
      <a:lvl2pPr marL="4608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bg1"/>
          </a:solidFill>
          <a:latin typeface="+mn-lt"/>
          <a:ea typeface="+mn-ea"/>
          <a:cs typeface="+mn-cs"/>
        </a:defRPr>
      </a:lvl2pPr>
      <a:lvl3pPr marL="6912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bg1"/>
          </a:solidFill>
          <a:latin typeface="+mn-lt"/>
          <a:ea typeface="+mn-ea"/>
          <a:cs typeface="+mn-cs"/>
        </a:defRPr>
      </a:lvl3pPr>
      <a:lvl4pPr marL="9216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bg1"/>
          </a:solidFill>
          <a:latin typeface="+mn-lt"/>
          <a:ea typeface="+mn-ea"/>
          <a:cs typeface="+mn-cs"/>
        </a:defRPr>
      </a:lvl4pPr>
      <a:lvl5pPr marL="11160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50">
          <p15:clr>
            <a:srgbClr val="F26B43"/>
          </p15:clr>
        </p15:guide>
        <p15:guide id="4" pos="7219">
          <p15:clr>
            <a:srgbClr val="F26B43"/>
          </p15:clr>
        </p15:guide>
        <p15:guide id="5" orient="horz" pos="4094">
          <p15:clr>
            <a:srgbClr val="F26B43"/>
          </p15:clr>
        </p15:guide>
        <p15:guide id="6" orient="horz" pos="3793">
          <p15:clr>
            <a:srgbClr val="F26B43"/>
          </p15:clr>
        </p15:guide>
        <p15:guide id="8" orient="horz" pos="735">
          <p15:clr>
            <a:srgbClr val="F26B43"/>
          </p15:clr>
        </p15:guide>
        <p15:guide id="9" orient="horz" pos="343">
          <p15:clr>
            <a:srgbClr val="F26B43"/>
          </p15:clr>
        </p15:guide>
        <p15:guide id="11" orient="horz" pos="8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7549" y="549275"/>
            <a:ext cx="10742613" cy="612775"/>
          </a:xfrm>
          <a:prstGeom prst="rect">
            <a:avLst/>
          </a:prstGeom>
        </p:spPr>
        <p:txBody>
          <a:bodyPr vert="horz" lIns="0" tIns="0" rIns="0" bIns="0" rtlCol="0" anchor="t" anchorCtr="0">
            <a:noAutofit/>
          </a:bodyPr>
          <a:lstStyle/>
          <a:p>
            <a:r>
              <a:rPr lang="sv-SE"/>
              <a:t>Klicka för att skriva rubrik</a:t>
            </a:r>
          </a:p>
        </p:txBody>
      </p:sp>
      <p:sp>
        <p:nvSpPr>
          <p:cNvPr id="3" name="Platshållare för text 2"/>
          <p:cNvSpPr>
            <a:spLocks noGrp="1"/>
          </p:cNvSpPr>
          <p:nvPr>
            <p:ph type="body" idx="1"/>
          </p:nvPr>
        </p:nvSpPr>
        <p:spPr>
          <a:xfrm>
            <a:off x="714374" y="1304925"/>
            <a:ext cx="10742613" cy="4721352"/>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50491" y="6540664"/>
            <a:ext cx="657225" cy="154800"/>
          </a:xfrm>
          <a:prstGeom prst="rect">
            <a:avLst/>
          </a:prstGeom>
        </p:spPr>
        <p:txBody>
          <a:bodyPr vert="horz" lIns="0" tIns="0" rIns="0" bIns="0" rtlCol="0" anchor="t" anchorCtr="0"/>
          <a:lstStyle>
            <a:lvl1pPr algn="l">
              <a:defRPr sz="800">
                <a:solidFill>
                  <a:schemeClr val="accent3"/>
                </a:solidFill>
              </a:defRPr>
            </a:lvl1pPr>
          </a:lstStyle>
          <a:p>
            <a:r>
              <a:rPr lang="sv-SE">
                <a:solidFill>
                  <a:schemeClr val="tx1"/>
                </a:solidFill>
              </a:rPr>
              <a:t>201x-xx-xx</a:t>
            </a:r>
          </a:p>
        </p:txBody>
      </p:sp>
      <p:sp>
        <p:nvSpPr>
          <p:cNvPr id="5" name="Platshållare för sidfot 4"/>
          <p:cNvSpPr>
            <a:spLocks noGrp="1"/>
          </p:cNvSpPr>
          <p:nvPr>
            <p:ph type="ftr" sz="quarter" idx="3"/>
          </p:nvPr>
        </p:nvSpPr>
        <p:spPr>
          <a:xfrm>
            <a:off x="350493" y="6205493"/>
            <a:ext cx="5267325" cy="155955"/>
          </a:xfrm>
          <a:prstGeom prst="rect">
            <a:avLst/>
          </a:prstGeom>
        </p:spPr>
        <p:txBody>
          <a:bodyPr vert="horz" lIns="0" tIns="0" rIns="0" bIns="0" rtlCol="0" anchor="t" anchorCtr="0"/>
          <a:lstStyle>
            <a:lvl1pPr algn="l">
              <a:defRPr sz="1000" cap="all" baseline="0">
                <a:solidFill>
                  <a:schemeClr val="tx1"/>
                </a:solidFill>
              </a:defRPr>
            </a:lvl1pPr>
          </a:lstStyle>
          <a:p>
            <a:r>
              <a:rPr lang="sv-SE"/>
              <a:t>Sidfot om man väljer att infoga en sådan i sin presentation</a:t>
            </a:r>
          </a:p>
        </p:txBody>
      </p:sp>
      <p:sp>
        <p:nvSpPr>
          <p:cNvPr id="6" name="Platshållare för bildnummer 5"/>
          <p:cNvSpPr>
            <a:spLocks noGrp="1"/>
          </p:cNvSpPr>
          <p:nvPr>
            <p:ph type="sldNum" sz="quarter" idx="4"/>
          </p:nvPr>
        </p:nvSpPr>
        <p:spPr>
          <a:xfrm>
            <a:off x="350492" y="6371054"/>
            <a:ext cx="556009" cy="154800"/>
          </a:xfrm>
          <a:prstGeom prst="rect">
            <a:avLst/>
          </a:prstGeom>
        </p:spPr>
        <p:txBody>
          <a:bodyPr vert="horz" lIns="0" tIns="0" rIns="0" bIns="0" rtlCol="0" anchor="t" anchorCtr="0"/>
          <a:lstStyle>
            <a:lvl1pPr algn="l">
              <a:defRPr sz="1000" b="1">
                <a:solidFill>
                  <a:schemeClr val="tx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8B6ABCF0-737E-4FCA-B8D0-50A3193D9DE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505130" y="6351156"/>
            <a:ext cx="1332607" cy="155954"/>
          </a:xfrm>
          <a:prstGeom prst="rect">
            <a:avLst/>
          </a:prstGeom>
        </p:spPr>
      </p:pic>
    </p:spTree>
    <p:extLst>
      <p:ext uri="{BB962C8B-B14F-4D97-AF65-F5344CB8AC3E}">
        <p14:creationId xmlns:p14="http://schemas.microsoft.com/office/powerpoint/2010/main" val="76585081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hf sldNum="0" hdr="0" ftr="0" dt="0"/>
  <p:txStyles>
    <p:titleStyle>
      <a:lvl1pPr algn="l" defTabSz="914400" rtl="0" eaLnBrk="1" latinLnBrk="0" hangingPunct="1">
        <a:lnSpc>
          <a:spcPct val="80000"/>
        </a:lnSpc>
        <a:spcBef>
          <a:spcPct val="0"/>
        </a:spcBef>
        <a:buNone/>
        <a:defRPr sz="5400" kern="1200" cap="none" spc="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1pPr>
      <a:lvl2pPr marL="4608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4pPr>
      <a:lvl5pPr marL="11160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50">
          <p15:clr>
            <a:srgbClr val="F26B43"/>
          </p15:clr>
        </p15:guide>
        <p15:guide id="4" pos="7219">
          <p15:clr>
            <a:srgbClr val="F26B43"/>
          </p15:clr>
        </p15:guide>
        <p15:guide id="5" orient="horz" pos="4094">
          <p15:clr>
            <a:srgbClr val="F26B43"/>
          </p15:clr>
        </p15:guide>
        <p15:guide id="6" orient="horz" pos="3793">
          <p15:clr>
            <a:srgbClr val="F26B43"/>
          </p15:clr>
        </p15:guide>
        <p15:guide id="8" orient="horz" pos="735">
          <p15:clr>
            <a:srgbClr val="F26B43"/>
          </p15:clr>
        </p15:guide>
        <p15:guide id="9" orient="horz" pos="343">
          <p15:clr>
            <a:srgbClr val="F26B43"/>
          </p15:clr>
        </p15:guide>
        <p15:guide id="11" orient="horz" pos="82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7549" y="549275"/>
            <a:ext cx="10742613" cy="612775"/>
          </a:xfrm>
          <a:prstGeom prst="rect">
            <a:avLst/>
          </a:prstGeom>
        </p:spPr>
        <p:txBody>
          <a:bodyPr vert="horz" lIns="0" tIns="0" rIns="0" bIns="0" rtlCol="0" anchor="t" anchorCtr="0">
            <a:noAutofit/>
          </a:bodyPr>
          <a:lstStyle/>
          <a:p>
            <a:r>
              <a:rPr lang="sv-SE"/>
              <a:t>Klicka för att skriva rubrik</a:t>
            </a:r>
          </a:p>
        </p:txBody>
      </p:sp>
      <p:sp>
        <p:nvSpPr>
          <p:cNvPr id="3" name="Platshållare för text 2"/>
          <p:cNvSpPr>
            <a:spLocks noGrp="1"/>
          </p:cNvSpPr>
          <p:nvPr>
            <p:ph type="body" idx="1"/>
          </p:nvPr>
        </p:nvSpPr>
        <p:spPr>
          <a:xfrm>
            <a:off x="714374" y="1304925"/>
            <a:ext cx="10742613" cy="4721352"/>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50491" y="6540664"/>
            <a:ext cx="657225" cy="154800"/>
          </a:xfrm>
          <a:prstGeom prst="rect">
            <a:avLst/>
          </a:prstGeom>
        </p:spPr>
        <p:txBody>
          <a:bodyPr vert="horz" lIns="0" tIns="0" rIns="0" bIns="0" rtlCol="0" anchor="t" anchorCtr="0"/>
          <a:lstStyle>
            <a:lvl1pPr algn="l">
              <a:defRPr sz="800">
                <a:solidFill>
                  <a:schemeClr val="accent3"/>
                </a:solidFill>
              </a:defRPr>
            </a:lvl1pPr>
          </a:lstStyle>
          <a:p>
            <a:r>
              <a:rPr lang="sv-SE">
                <a:solidFill>
                  <a:schemeClr val="tx1"/>
                </a:solidFill>
              </a:rPr>
              <a:t>201x-xx-xx</a:t>
            </a:r>
          </a:p>
        </p:txBody>
      </p:sp>
      <p:sp>
        <p:nvSpPr>
          <p:cNvPr id="5" name="Platshållare för sidfot 4"/>
          <p:cNvSpPr>
            <a:spLocks noGrp="1"/>
          </p:cNvSpPr>
          <p:nvPr>
            <p:ph type="ftr" sz="quarter" idx="3"/>
          </p:nvPr>
        </p:nvSpPr>
        <p:spPr>
          <a:xfrm>
            <a:off x="350493" y="6205493"/>
            <a:ext cx="5267325" cy="155955"/>
          </a:xfrm>
          <a:prstGeom prst="rect">
            <a:avLst/>
          </a:prstGeom>
        </p:spPr>
        <p:txBody>
          <a:bodyPr vert="horz" lIns="0" tIns="0" rIns="0" bIns="0" rtlCol="0" anchor="t" anchorCtr="0"/>
          <a:lstStyle>
            <a:lvl1pPr algn="l">
              <a:defRPr sz="1000" cap="all" baseline="0">
                <a:solidFill>
                  <a:schemeClr val="tx1"/>
                </a:solidFill>
              </a:defRPr>
            </a:lvl1pPr>
          </a:lstStyle>
          <a:p>
            <a:r>
              <a:rPr lang="sv-SE"/>
              <a:t>Sidfot om man väljer att infoga en sådan i sin presentation</a:t>
            </a:r>
          </a:p>
        </p:txBody>
      </p:sp>
      <p:sp>
        <p:nvSpPr>
          <p:cNvPr id="6" name="Platshållare för bildnummer 5"/>
          <p:cNvSpPr>
            <a:spLocks noGrp="1"/>
          </p:cNvSpPr>
          <p:nvPr>
            <p:ph type="sldNum" sz="quarter" idx="4"/>
          </p:nvPr>
        </p:nvSpPr>
        <p:spPr>
          <a:xfrm>
            <a:off x="350492" y="6371054"/>
            <a:ext cx="556009" cy="154800"/>
          </a:xfrm>
          <a:prstGeom prst="rect">
            <a:avLst/>
          </a:prstGeom>
        </p:spPr>
        <p:txBody>
          <a:bodyPr vert="horz" lIns="0" tIns="0" rIns="0" bIns="0" rtlCol="0" anchor="t" anchorCtr="0"/>
          <a:lstStyle>
            <a:lvl1pPr algn="l">
              <a:defRPr sz="1000" b="1">
                <a:solidFill>
                  <a:schemeClr val="tx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8B6ABCF0-737E-4FCA-B8D0-50A3193D9DE0}"/>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505130" y="6351156"/>
            <a:ext cx="1332607" cy="155954"/>
          </a:xfrm>
          <a:prstGeom prst="rect">
            <a:avLst/>
          </a:prstGeom>
        </p:spPr>
      </p:pic>
    </p:spTree>
    <p:extLst>
      <p:ext uri="{BB962C8B-B14F-4D97-AF65-F5344CB8AC3E}">
        <p14:creationId xmlns:p14="http://schemas.microsoft.com/office/powerpoint/2010/main" val="316783764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2" r:id="rId19"/>
    <p:sldLayoutId id="2147483863" r:id="rId20"/>
  </p:sldLayoutIdLst>
  <p:hf sldNum="0" hdr="0" ftr="0" dt="0"/>
  <p:txStyles>
    <p:titleStyle>
      <a:lvl1pPr algn="l" defTabSz="914400" rtl="0" eaLnBrk="1" latinLnBrk="0" hangingPunct="1">
        <a:lnSpc>
          <a:spcPct val="80000"/>
        </a:lnSpc>
        <a:spcBef>
          <a:spcPct val="0"/>
        </a:spcBef>
        <a:buNone/>
        <a:defRPr sz="5400" kern="1200" cap="none" spc="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1pPr>
      <a:lvl2pPr marL="4608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4pPr>
      <a:lvl5pPr marL="1116000" indent="-228600" algn="l" defTabSz="914400" rtl="0" eaLnBrk="1" latinLnBrk="0" hangingPunct="1">
        <a:lnSpc>
          <a:spcPct val="100000"/>
        </a:lnSpc>
        <a:spcBef>
          <a:spcPts val="0"/>
        </a:spcBef>
        <a:spcAft>
          <a:spcPts val="1000"/>
        </a:spcAft>
        <a:buClr>
          <a:schemeClr val="tx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50">
          <p15:clr>
            <a:srgbClr val="F26B43"/>
          </p15:clr>
        </p15:guide>
        <p15:guide id="4" pos="7219">
          <p15:clr>
            <a:srgbClr val="F26B43"/>
          </p15:clr>
        </p15:guide>
        <p15:guide id="5" orient="horz" pos="4094">
          <p15:clr>
            <a:srgbClr val="F26B43"/>
          </p15:clr>
        </p15:guide>
        <p15:guide id="6" orient="horz" pos="3793">
          <p15:clr>
            <a:srgbClr val="F26B43"/>
          </p15:clr>
        </p15:guide>
        <p15:guide id="8" orient="horz" pos="735">
          <p15:clr>
            <a:srgbClr val="F26B43"/>
          </p15:clr>
        </p15:guide>
        <p15:guide id="9" orient="horz" pos="343">
          <p15:clr>
            <a:srgbClr val="F26B43"/>
          </p15:clr>
        </p15:guide>
        <p15:guide id="11" orient="horz" pos="8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www.swedeninnovationdays.se/" TargetMode="External"/><Relationship Id="rId5" Type="http://schemas.openxmlformats.org/officeDocument/2006/relationships/image" Target="../media/image1.emf"/><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B6A2DD0-1E45-5E6F-7267-F2BDD33707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156274" y="5000742"/>
            <a:ext cx="3631096" cy="782823"/>
          </a:xfrm>
          <a:prstGeom prst="rect">
            <a:avLst/>
          </a:prstGeom>
        </p:spPr>
      </p:pic>
    </p:spTree>
    <p:extLst>
      <p:ext uri="{BB962C8B-B14F-4D97-AF65-F5344CB8AC3E}">
        <p14:creationId xmlns:p14="http://schemas.microsoft.com/office/powerpoint/2010/main" val="283114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E5BE2FA-660E-9A2A-4524-E26DF8B3BB24}"/>
              </a:ext>
            </a:extLst>
          </p:cNvPr>
          <p:cNvSpPr/>
          <p:nvPr/>
        </p:nvSpPr>
        <p:spPr>
          <a:xfrm>
            <a:off x="2900148" y="5738884"/>
            <a:ext cx="9017031" cy="77792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solidFill>
            </a:endParaRPr>
          </a:p>
        </p:txBody>
      </p:sp>
      <p:sp>
        <p:nvSpPr>
          <p:cNvPr id="3" name="Rektangel 2">
            <a:extLst>
              <a:ext uri="{FF2B5EF4-FFF2-40B4-BE49-F238E27FC236}">
                <a16:creationId xmlns:a16="http://schemas.microsoft.com/office/drawing/2014/main" id="{263FC106-BA42-0745-E2F7-BDA7292AA3C7}"/>
              </a:ext>
            </a:extLst>
          </p:cNvPr>
          <p:cNvSpPr/>
          <p:nvPr/>
        </p:nvSpPr>
        <p:spPr>
          <a:xfrm>
            <a:off x="141958" y="185028"/>
            <a:ext cx="9017031" cy="77792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solidFill>
            </a:endParaRPr>
          </a:p>
        </p:txBody>
      </p:sp>
    </p:spTree>
    <p:extLst>
      <p:ext uri="{BB962C8B-B14F-4D97-AF65-F5344CB8AC3E}">
        <p14:creationId xmlns:p14="http://schemas.microsoft.com/office/powerpoint/2010/main" val="338230330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karta&#10;&#10;Automatiskt genererad beskrivning">
            <a:extLst>
              <a:ext uri="{FF2B5EF4-FFF2-40B4-BE49-F238E27FC236}">
                <a16:creationId xmlns:a16="http://schemas.microsoft.com/office/drawing/2014/main" id="{E52B398E-171B-4D8F-8521-175B7828C00F}"/>
              </a:ext>
            </a:extLst>
          </p:cNvPr>
          <p:cNvPicPr>
            <a:picLocks noChangeAspect="1"/>
          </p:cNvPicPr>
          <p:nvPr/>
        </p:nvPicPr>
        <p:blipFill>
          <a:blip r:embed="rId3"/>
          <a:stretch>
            <a:fillRect/>
          </a:stretch>
        </p:blipFill>
        <p:spPr>
          <a:xfrm>
            <a:off x="235131" y="566228"/>
            <a:ext cx="11721738" cy="5725544"/>
          </a:xfrm>
          <a:prstGeom prst="rect">
            <a:avLst/>
          </a:prstGeom>
        </p:spPr>
      </p:pic>
      <p:pic>
        <p:nvPicPr>
          <p:cNvPr id="25" name="Bildobjekt 24">
            <a:extLst>
              <a:ext uri="{FF2B5EF4-FFF2-40B4-BE49-F238E27FC236}">
                <a16:creationId xmlns:a16="http://schemas.microsoft.com/office/drawing/2014/main" id="{E587F9BC-77BA-4D64-A8E5-9D9F71451789}"/>
              </a:ext>
            </a:extLst>
          </p:cNvPr>
          <p:cNvPicPr>
            <a:picLocks noChangeAspect="1"/>
          </p:cNvPicPr>
          <p:nvPr/>
        </p:nvPicPr>
        <p:blipFill>
          <a:blip r:embed="rId4"/>
          <a:stretch>
            <a:fillRect/>
          </a:stretch>
        </p:blipFill>
        <p:spPr>
          <a:xfrm>
            <a:off x="261659" y="6149536"/>
            <a:ext cx="252663" cy="391177"/>
          </a:xfrm>
          <a:prstGeom prst="rect">
            <a:avLst/>
          </a:prstGeom>
        </p:spPr>
      </p:pic>
      <p:pic>
        <p:nvPicPr>
          <p:cNvPr id="27" name="Bildobjekt 26" descr="En bild som visar text, clipart, vektorgrafik&#10;&#10;Automatiskt genererad beskrivning">
            <a:extLst>
              <a:ext uri="{FF2B5EF4-FFF2-40B4-BE49-F238E27FC236}">
                <a16:creationId xmlns:a16="http://schemas.microsoft.com/office/drawing/2014/main" id="{152A073D-7D12-4EC9-8B6F-76D66D80B31A}"/>
              </a:ext>
            </a:extLst>
          </p:cNvPr>
          <p:cNvPicPr>
            <a:picLocks noChangeAspect="1"/>
          </p:cNvPicPr>
          <p:nvPr/>
        </p:nvPicPr>
        <p:blipFill>
          <a:blip r:embed="rId5"/>
          <a:stretch>
            <a:fillRect/>
          </a:stretch>
        </p:blipFill>
        <p:spPr>
          <a:xfrm>
            <a:off x="261661" y="5657765"/>
            <a:ext cx="252663" cy="391176"/>
          </a:xfrm>
          <a:prstGeom prst="rect">
            <a:avLst/>
          </a:prstGeom>
        </p:spPr>
      </p:pic>
      <p:sp>
        <p:nvSpPr>
          <p:cNvPr id="32" name="Platshållare för text 2">
            <a:extLst>
              <a:ext uri="{FF2B5EF4-FFF2-40B4-BE49-F238E27FC236}">
                <a16:creationId xmlns:a16="http://schemas.microsoft.com/office/drawing/2014/main" id="{0CD0A417-26A2-4397-943E-D73A5ADD5D0C}"/>
              </a:ext>
            </a:extLst>
          </p:cNvPr>
          <p:cNvSpPr>
            <a:spLocks noGrp="1"/>
          </p:cNvSpPr>
          <p:nvPr/>
        </p:nvSpPr>
        <p:spPr>
          <a:xfrm>
            <a:off x="646539" y="5733568"/>
            <a:ext cx="1488894" cy="36052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lang="sv-SE" sz="2400" kern="1200" cap="all" spc="100" baseline="0" dirty="0">
                <a:solidFill>
                  <a:schemeClr val="tx1"/>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CBEEF0"/>
              </a:buClr>
              <a:buSzTx/>
              <a:buFont typeface="Arial" panose="020B0604020202020204" pitchFamily="34" charset="0"/>
              <a:buNone/>
              <a:tabLst/>
              <a:defRPr/>
            </a:pPr>
            <a:r>
              <a:rPr lang="sv-SE" sz="1600" cap="none" spc="0" dirty="0" err="1">
                <a:solidFill>
                  <a:srgbClr val="FFFFFF"/>
                </a:solidFill>
                <a:effectLst>
                  <a:outerShdw blurRad="63500" sx="102000" sy="102000" algn="ctr" rotWithShape="0">
                    <a:prstClr val="black">
                      <a:alpha val="40000"/>
                    </a:prstClr>
                  </a:outerShdw>
                </a:effectLst>
                <a:latin typeface="Arial"/>
              </a:rPr>
              <a:t>Physical</a:t>
            </a:r>
            <a:r>
              <a:rPr lang="sv-SE" sz="1600" cap="none" spc="0" dirty="0">
                <a:solidFill>
                  <a:srgbClr val="FFFFFF"/>
                </a:solidFill>
                <a:effectLst>
                  <a:outerShdw blurRad="63500" sx="102000" sy="102000" algn="ctr" rotWithShape="0">
                    <a:prstClr val="black">
                      <a:alpha val="40000"/>
                    </a:prstClr>
                  </a:outerShdw>
                </a:effectLst>
                <a:latin typeface="Arial"/>
              </a:rPr>
              <a:t> </a:t>
            </a:r>
            <a:r>
              <a:rPr lang="sv-SE" sz="1600" cap="none" spc="0" dirty="0" err="1">
                <a:solidFill>
                  <a:srgbClr val="FFFFFF"/>
                </a:solidFill>
                <a:effectLst>
                  <a:outerShdw blurRad="63500" sx="102000" sy="102000" algn="ctr" rotWithShape="0">
                    <a:prstClr val="black">
                      <a:alpha val="40000"/>
                    </a:prstClr>
                  </a:outerShdw>
                </a:effectLst>
                <a:latin typeface="Arial"/>
              </a:rPr>
              <a:t>officies</a:t>
            </a:r>
            <a:endParaRPr kumimoji="0" lang="sv-SE" sz="1600" b="0" i="0" strike="noStrike" kern="1200" cap="none" spc="0" normalizeH="0" baseline="0" noProof="0" dirty="0">
              <a:ln>
                <a:noFill/>
              </a:ln>
              <a:solidFill>
                <a:srgbClr val="FFFFFF"/>
              </a:solidFill>
              <a:effectLst>
                <a:outerShdw blurRad="63500" sx="102000" sy="102000" algn="ctr" rotWithShape="0">
                  <a:prstClr val="black">
                    <a:alpha val="40000"/>
                  </a:prstClr>
                </a:outerShdw>
              </a:effectLst>
              <a:uLnTx/>
              <a:uFillTx/>
              <a:latin typeface="Arial"/>
            </a:endParaRPr>
          </a:p>
        </p:txBody>
      </p:sp>
      <p:sp>
        <p:nvSpPr>
          <p:cNvPr id="33" name="Platshållare för text 2">
            <a:extLst>
              <a:ext uri="{FF2B5EF4-FFF2-40B4-BE49-F238E27FC236}">
                <a16:creationId xmlns:a16="http://schemas.microsoft.com/office/drawing/2014/main" id="{AD6C6B06-40A6-4B62-961B-8BEB29269C41}"/>
              </a:ext>
            </a:extLst>
          </p:cNvPr>
          <p:cNvSpPr>
            <a:spLocks noGrp="1"/>
          </p:cNvSpPr>
          <p:nvPr/>
        </p:nvSpPr>
        <p:spPr>
          <a:xfrm>
            <a:off x="646539" y="6265226"/>
            <a:ext cx="1488894" cy="36052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lang="sv-SE" sz="2400" kern="1200" cap="all" spc="100" baseline="0" dirty="0">
                <a:solidFill>
                  <a:schemeClr val="tx1"/>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CBEEF0"/>
              </a:buClr>
              <a:buSzTx/>
              <a:buFont typeface="Arial" panose="020B0604020202020204" pitchFamily="34" charset="0"/>
              <a:buNone/>
              <a:tabLst/>
              <a:defRPr/>
            </a:pPr>
            <a:r>
              <a:rPr kumimoji="0" lang="sv-SE" sz="1600" b="0" i="0" strike="noStrike" kern="1200" cap="none" spc="0" normalizeH="0" baseline="0" noProof="0" dirty="0" err="1">
                <a:ln>
                  <a:noFill/>
                </a:ln>
                <a:solidFill>
                  <a:srgbClr val="FFFFFF"/>
                </a:solidFill>
                <a:effectLst>
                  <a:outerShdw blurRad="63500" sx="102000" sy="102000" algn="ctr" rotWithShape="0">
                    <a:prstClr val="black">
                      <a:alpha val="40000"/>
                    </a:prstClr>
                  </a:outerShdw>
                </a:effectLst>
                <a:uLnTx/>
                <a:uFillTx/>
                <a:latin typeface="Arial"/>
              </a:rPr>
              <a:t>Cooperations</a:t>
            </a:r>
            <a:endParaRPr kumimoji="0" lang="sv-SE" sz="1600" b="0" i="0" strike="noStrike" kern="1200" cap="none" spc="0" normalizeH="0" baseline="0" noProof="0" dirty="0">
              <a:ln>
                <a:noFill/>
              </a:ln>
              <a:solidFill>
                <a:srgbClr val="FFFFFF"/>
              </a:solidFill>
              <a:effectLst>
                <a:outerShdw blurRad="63500" sx="102000" sy="102000" algn="ctr" rotWithShape="0">
                  <a:prstClr val="black">
                    <a:alpha val="40000"/>
                  </a:prstClr>
                </a:outerShdw>
              </a:effectLst>
              <a:uLnTx/>
              <a:uFillTx/>
              <a:latin typeface="Arial"/>
            </a:endParaRPr>
          </a:p>
        </p:txBody>
      </p:sp>
      <p:pic>
        <p:nvPicPr>
          <p:cNvPr id="41" name="Bildobjekt 40" descr="En bild som visar text, clipart, vektorgrafik&#10;&#10;Automatiskt genererad beskrivning">
            <a:extLst>
              <a:ext uri="{FF2B5EF4-FFF2-40B4-BE49-F238E27FC236}">
                <a16:creationId xmlns:a16="http://schemas.microsoft.com/office/drawing/2014/main" id="{C9EE62F7-4C28-42B1-A0CF-6458EDE25830}"/>
              </a:ext>
            </a:extLst>
          </p:cNvPr>
          <p:cNvPicPr>
            <a:picLocks noChangeAspect="1"/>
          </p:cNvPicPr>
          <p:nvPr/>
        </p:nvPicPr>
        <p:blipFill>
          <a:blip r:embed="rId5"/>
          <a:stretch>
            <a:fillRect/>
          </a:stretch>
        </p:blipFill>
        <p:spPr>
          <a:xfrm>
            <a:off x="1247236" y="2043707"/>
            <a:ext cx="252663" cy="391176"/>
          </a:xfrm>
          <a:prstGeom prst="rect">
            <a:avLst/>
          </a:prstGeom>
        </p:spPr>
      </p:pic>
      <p:pic>
        <p:nvPicPr>
          <p:cNvPr id="43" name="Bildobjekt 42" descr="En bild som visar text, clipart, vektorgrafik&#10;&#10;Automatiskt genererad beskrivning">
            <a:extLst>
              <a:ext uri="{FF2B5EF4-FFF2-40B4-BE49-F238E27FC236}">
                <a16:creationId xmlns:a16="http://schemas.microsoft.com/office/drawing/2014/main" id="{62D4DBB5-E719-4855-8699-D70F8713925C}"/>
              </a:ext>
            </a:extLst>
          </p:cNvPr>
          <p:cNvPicPr>
            <a:picLocks noChangeAspect="1"/>
          </p:cNvPicPr>
          <p:nvPr/>
        </p:nvPicPr>
        <p:blipFill>
          <a:blip r:embed="rId5"/>
          <a:stretch>
            <a:fillRect/>
          </a:stretch>
        </p:blipFill>
        <p:spPr>
          <a:xfrm>
            <a:off x="6128447" y="989967"/>
            <a:ext cx="252663" cy="391176"/>
          </a:xfrm>
          <a:prstGeom prst="rect">
            <a:avLst/>
          </a:prstGeom>
        </p:spPr>
      </p:pic>
      <p:pic>
        <p:nvPicPr>
          <p:cNvPr id="42" name="Bildobjekt 41" descr="En bild som visar text, clipart, vektorgrafik&#10;&#10;Automatiskt genererad beskrivning">
            <a:extLst>
              <a:ext uri="{FF2B5EF4-FFF2-40B4-BE49-F238E27FC236}">
                <a16:creationId xmlns:a16="http://schemas.microsoft.com/office/drawing/2014/main" id="{DD157B07-A729-4818-9033-6122EB3E57F6}"/>
              </a:ext>
            </a:extLst>
          </p:cNvPr>
          <p:cNvPicPr>
            <a:picLocks noChangeAspect="1"/>
          </p:cNvPicPr>
          <p:nvPr/>
        </p:nvPicPr>
        <p:blipFill>
          <a:blip r:embed="rId5"/>
          <a:stretch>
            <a:fillRect/>
          </a:stretch>
        </p:blipFill>
        <p:spPr>
          <a:xfrm>
            <a:off x="5749569" y="1303477"/>
            <a:ext cx="252663" cy="391176"/>
          </a:xfrm>
          <a:prstGeom prst="rect">
            <a:avLst/>
          </a:prstGeom>
        </p:spPr>
      </p:pic>
      <p:pic>
        <p:nvPicPr>
          <p:cNvPr id="44" name="Bildobjekt 43" descr="En bild som visar text, clipart, vektorgrafik&#10;&#10;Automatiskt genererad beskrivning">
            <a:extLst>
              <a:ext uri="{FF2B5EF4-FFF2-40B4-BE49-F238E27FC236}">
                <a16:creationId xmlns:a16="http://schemas.microsoft.com/office/drawing/2014/main" id="{5C06C856-F390-439F-B0C8-47DFFD6C03E0}"/>
              </a:ext>
            </a:extLst>
          </p:cNvPr>
          <p:cNvPicPr>
            <a:picLocks noChangeAspect="1"/>
          </p:cNvPicPr>
          <p:nvPr/>
        </p:nvPicPr>
        <p:blipFill>
          <a:blip r:embed="rId5"/>
          <a:stretch>
            <a:fillRect/>
          </a:stretch>
        </p:blipFill>
        <p:spPr>
          <a:xfrm>
            <a:off x="6807717" y="2156916"/>
            <a:ext cx="252663" cy="391176"/>
          </a:xfrm>
          <a:prstGeom prst="rect">
            <a:avLst/>
          </a:prstGeom>
        </p:spPr>
      </p:pic>
      <p:pic>
        <p:nvPicPr>
          <p:cNvPr id="36" name="Bildobjekt 35">
            <a:extLst>
              <a:ext uri="{FF2B5EF4-FFF2-40B4-BE49-F238E27FC236}">
                <a16:creationId xmlns:a16="http://schemas.microsoft.com/office/drawing/2014/main" id="{582CDF35-68A1-4B15-8A3B-004A2B2C75F5}"/>
              </a:ext>
            </a:extLst>
          </p:cNvPr>
          <p:cNvPicPr>
            <a:picLocks noChangeAspect="1"/>
          </p:cNvPicPr>
          <p:nvPr/>
        </p:nvPicPr>
        <p:blipFill>
          <a:blip r:embed="rId4"/>
          <a:stretch>
            <a:fillRect/>
          </a:stretch>
        </p:blipFill>
        <p:spPr>
          <a:xfrm>
            <a:off x="5855007" y="1381143"/>
            <a:ext cx="252663" cy="391177"/>
          </a:xfrm>
          <a:prstGeom prst="rect">
            <a:avLst/>
          </a:prstGeom>
        </p:spPr>
      </p:pic>
      <p:pic>
        <p:nvPicPr>
          <p:cNvPr id="34" name="Bildobjekt 33">
            <a:extLst>
              <a:ext uri="{FF2B5EF4-FFF2-40B4-BE49-F238E27FC236}">
                <a16:creationId xmlns:a16="http://schemas.microsoft.com/office/drawing/2014/main" id="{4700381B-F267-4C10-B193-80D59FD7C710}"/>
              </a:ext>
            </a:extLst>
          </p:cNvPr>
          <p:cNvPicPr>
            <a:picLocks noChangeAspect="1"/>
          </p:cNvPicPr>
          <p:nvPr/>
        </p:nvPicPr>
        <p:blipFill>
          <a:blip r:embed="rId4"/>
          <a:stretch>
            <a:fillRect/>
          </a:stretch>
        </p:blipFill>
        <p:spPr>
          <a:xfrm>
            <a:off x="3465869" y="3981646"/>
            <a:ext cx="252663" cy="391177"/>
          </a:xfrm>
          <a:prstGeom prst="rect">
            <a:avLst/>
          </a:prstGeom>
        </p:spPr>
      </p:pic>
      <p:pic>
        <p:nvPicPr>
          <p:cNvPr id="35" name="Bildobjekt 34">
            <a:extLst>
              <a:ext uri="{FF2B5EF4-FFF2-40B4-BE49-F238E27FC236}">
                <a16:creationId xmlns:a16="http://schemas.microsoft.com/office/drawing/2014/main" id="{3ADB6D1B-91EF-4EF7-AFF4-B6AE9776513B}"/>
              </a:ext>
            </a:extLst>
          </p:cNvPr>
          <p:cNvPicPr>
            <a:picLocks noChangeAspect="1"/>
          </p:cNvPicPr>
          <p:nvPr/>
        </p:nvPicPr>
        <p:blipFill>
          <a:blip r:embed="rId4"/>
          <a:stretch>
            <a:fillRect/>
          </a:stretch>
        </p:blipFill>
        <p:spPr>
          <a:xfrm>
            <a:off x="5802288" y="1548132"/>
            <a:ext cx="252663" cy="391177"/>
          </a:xfrm>
          <a:prstGeom prst="rect">
            <a:avLst/>
          </a:prstGeom>
        </p:spPr>
      </p:pic>
      <p:pic>
        <p:nvPicPr>
          <p:cNvPr id="38" name="Bildobjekt 37">
            <a:extLst>
              <a:ext uri="{FF2B5EF4-FFF2-40B4-BE49-F238E27FC236}">
                <a16:creationId xmlns:a16="http://schemas.microsoft.com/office/drawing/2014/main" id="{24F7B53A-4463-42EC-81A6-ABCD649F6EA0}"/>
              </a:ext>
            </a:extLst>
          </p:cNvPr>
          <p:cNvPicPr>
            <a:picLocks noChangeAspect="1"/>
          </p:cNvPicPr>
          <p:nvPr/>
        </p:nvPicPr>
        <p:blipFill>
          <a:blip r:embed="rId4"/>
          <a:stretch>
            <a:fillRect/>
          </a:stretch>
        </p:blipFill>
        <p:spPr>
          <a:xfrm>
            <a:off x="5646648" y="1621393"/>
            <a:ext cx="252663" cy="391177"/>
          </a:xfrm>
          <a:prstGeom prst="rect">
            <a:avLst/>
          </a:prstGeom>
        </p:spPr>
      </p:pic>
      <p:pic>
        <p:nvPicPr>
          <p:cNvPr id="39" name="Bildobjekt 38">
            <a:extLst>
              <a:ext uri="{FF2B5EF4-FFF2-40B4-BE49-F238E27FC236}">
                <a16:creationId xmlns:a16="http://schemas.microsoft.com/office/drawing/2014/main" id="{189BB28E-AD60-4B4D-889C-5A6E77D8A7F2}"/>
              </a:ext>
            </a:extLst>
          </p:cNvPr>
          <p:cNvPicPr>
            <a:picLocks noChangeAspect="1"/>
          </p:cNvPicPr>
          <p:nvPr/>
        </p:nvPicPr>
        <p:blipFill>
          <a:blip r:embed="rId4"/>
          <a:stretch>
            <a:fillRect/>
          </a:stretch>
        </p:blipFill>
        <p:spPr>
          <a:xfrm>
            <a:off x="10480626" y="1960938"/>
            <a:ext cx="252663" cy="391177"/>
          </a:xfrm>
          <a:prstGeom prst="rect">
            <a:avLst/>
          </a:prstGeom>
        </p:spPr>
      </p:pic>
      <p:pic>
        <p:nvPicPr>
          <p:cNvPr id="40" name="Bildobjekt 39">
            <a:extLst>
              <a:ext uri="{FF2B5EF4-FFF2-40B4-BE49-F238E27FC236}">
                <a16:creationId xmlns:a16="http://schemas.microsoft.com/office/drawing/2014/main" id="{CB3CB2BC-D006-47BD-82EC-FF0BF51E8A0C}"/>
              </a:ext>
            </a:extLst>
          </p:cNvPr>
          <p:cNvPicPr>
            <a:picLocks noChangeAspect="1"/>
          </p:cNvPicPr>
          <p:nvPr/>
        </p:nvPicPr>
        <p:blipFill>
          <a:blip r:embed="rId4"/>
          <a:stretch>
            <a:fillRect/>
          </a:stretch>
        </p:blipFill>
        <p:spPr>
          <a:xfrm>
            <a:off x="8415948" y="2571842"/>
            <a:ext cx="252663" cy="391177"/>
          </a:xfrm>
          <a:prstGeom prst="rect">
            <a:avLst/>
          </a:prstGeom>
        </p:spPr>
      </p:pic>
      <p:pic>
        <p:nvPicPr>
          <p:cNvPr id="45" name="Bildobjekt 44">
            <a:extLst>
              <a:ext uri="{FF2B5EF4-FFF2-40B4-BE49-F238E27FC236}">
                <a16:creationId xmlns:a16="http://schemas.microsoft.com/office/drawing/2014/main" id="{AF0E50AD-13CA-4367-9BA0-85CF8D652F21}"/>
              </a:ext>
            </a:extLst>
          </p:cNvPr>
          <p:cNvPicPr>
            <a:picLocks noChangeAspect="1"/>
          </p:cNvPicPr>
          <p:nvPr/>
        </p:nvPicPr>
        <p:blipFill>
          <a:blip r:embed="rId4"/>
          <a:stretch>
            <a:fillRect/>
          </a:stretch>
        </p:blipFill>
        <p:spPr>
          <a:xfrm>
            <a:off x="10080918" y="1960938"/>
            <a:ext cx="252663" cy="391177"/>
          </a:xfrm>
          <a:prstGeom prst="rect">
            <a:avLst/>
          </a:prstGeom>
        </p:spPr>
      </p:pic>
      <p:pic>
        <p:nvPicPr>
          <p:cNvPr id="47" name="Bildobjekt 46">
            <a:extLst>
              <a:ext uri="{FF2B5EF4-FFF2-40B4-BE49-F238E27FC236}">
                <a16:creationId xmlns:a16="http://schemas.microsoft.com/office/drawing/2014/main" id="{5B18228A-6645-485F-BB9E-CBE7B82C7A42}"/>
              </a:ext>
            </a:extLst>
          </p:cNvPr>
          <p:cNvPicPr>
            <a:picLocks noChangeAspect="1"/>
          </p:cNvPicPr>
          <p:nvPr/>
        </p:nvPicPr>
        <p:blipFill>
          <a:blip r:embed="rId4"/>
          <a:stretch>
            <a:fillRect/>
          </a:stretch>
        </p:blipFill>
        <p:spPr>
          <a:xfrm>
            <a:off x="2009101" y="1107888"/>
            <a:ext cx="252663" cy="391177"/>
          </a:xfrm>
          <a:prstGeom prst="rect">
            <a:avLst/>
          </a:prstGeom>
        </p:spPr>
      </p:pic>
      <p:pic>
        <p:nvPicPr>
          <p:cNvPr id="48" name="Bildobjekt 47">
            <a:extLst>
              <a:ext uri="{FF2B5EF4-FFF2-40B4-BE49-F238E27FC236}">
                <a16:creationId xmlns:a16="http://schemas.microsoft.com/office/drawing/2014/main" id="{F71821AD-5AEE-4CFF-9B77-30B1FA7722FC}"/>
              </a:ext>
            </a:extLst>
          </p:cNvPr>
          <p:cNvPicPr>
            <a:picLocks noChangeAspect="1"/>
          </p:cNvPicPr>
          <p:nvPr/>
        </p:nvPicPr>
        <p:blipFill>
          <a:blip r:embed="rId4"/>
          <a:stretch>
            <a:fillRect/>
          </a:stretch>
        </p:blipFill>
        <p:spPr>
          <a:xfrm>
            <a:off x="9261717" y="2135036"/>
            <a:ext cx="252663" cy="391177"/>
          </a:xfrm>
          <a:prstGeom prst="rect">
            <a:avLst/>
          </a:prstGeom>
        </p:spPr>
      </p:pic>
    </p:spTree>
    <p:extLst>
      <p:ext uri="{BB962C8B-B14F-4D97-AF65-F5344CB8AC3E}">
        <p14:creationId xmlns:p14="http://schemas.microsoft.com/office/powerpoint/2010/main" val="75020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C05E514-00D6-4FF9-8566-134245D599D7}"/>
              </a:ext>
            </a:extLst>
          </p:cNvPr>
          <p:cNvSpPr/>
          <p:nvPr/>
        </p:nvSpPr>
        <p:spPr>
          <a:xfrm>
            <a:off x="1295400" y="800100"/>
            <a:ext cx="9601200" cy="5212393"/>
          </a:xfrm>
          <a:prstGeom prst="rect">
            <a:avLst/>
          </a:prstGeom>
          <a:solidFill>
            <a:srgbClr val="278440"/>
          </a:solidFill>
          <a:ln>
            <a:noFill/>
          </a:ln>
          <a:effectLst>
            <a:outerShdw blurRad="635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utomhus, natur&#10;&#10;Automatiskt genererad beskrivning">
            <a:extLst>
              <a:ext uri="{FF2B5EF4-FFF2-40B4-BE49-F238E27FC236}">
                <a16:creationId xmlns:a16="http://schemas.microsoft.com/office/drawing/2014/main" id="{ACEE6D93-662C-47CF-B9F1-C2AB7FA993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4374" y="800098"/>
            <a:ext cx="10745789" cy="5212394"/>
          </a:xfrm>
          <a:prstGeom prst="rect">
            <a:avLst/>
          </a:prstGeom>
        </p:spPr>
      </p:pic>
      <p:sp>
        <p:nvSpPr>
          <p:cNvPr id="15" name="Platshållare för text 2">
            <a:extLst>
              <a:ext uri="{FF2B5EF4-FFF2-40B4-BE49-F238E27FC236}">
                <a16:creationId xmlns:a16="http://schemas.microsoft.com/office/drawing/2014/main" id="{39D60629-1D4F-45FA-8E0E-B7791B9B60A8}"/>
              </a:ext>
            </a:extLst>
          </p:cNvPr>
          <p:cNvSpPr>
            <a:spLocks noGrp="1"/>
          </p:cNvSpPr>
          <p:nvPr/>
        </p:nvSpPr>
        <p:spPr>
          <a:xfrm>
            <a:off x="4639456" y="3638551"/>
            <a:ext cx="2876572" cy="453183"/>
          </a:xfrm>
          <a:prstGeom prst="rect">
            <a:avLst/>
          </a:prstGeom>
          <a:solidFill>
            <a:srgbClr val="24870F"/>
          </a:solidFill>
        </p:spPr>
        <p:txBody>
          <a:bodyPr vert="horz" wrap="square" lIns="72000" tIns="72000" rIns="72000" bIns="72000" rtlCol="0">
            <a:sp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lang="sv-SE" sz="2400" kern="1200" cap="all" spc="100" baseline="0" dirty="0">
                <a:solidFill>
                  <a:schemeClr val="tx1"/>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sz="2000" cap="none" spc="0" dirty="0">
                <a:solidFill>
                  <a:schemeClr val="bg1"/>
                </a:solidFill>
              </a:rPr>
              <a:t>For a </a:t>
            </a:r>
            <a:r>
              <a:rPr lang="sv-SE" sz="2000" cap="none" spc="0" dirty="0" err="1">
                <a:solidFill>
                  <a:schemeClr val="bg1"/>
                </a:solidFill>
              </a:rPr>
              <a:t>sustainable</a:t>
            </a:r>
            <a:r>
              <a:rPr lang="sv-SE" sz="2000" cap="none" spc="0" dirty="0">
                <a:solidFill>
                  <a:schemeClr val="bg1"/>
                </a:solidFill>
              </a:rPr>
              <a:t> </a:t>
            </a:r>
            <a:r>
              <a:rPr lang="sv-SE" sz="2000" cap="none" spc="0" dirty="0" err="1">
                <a:solidFill>
                  <a:schemeClr val="bg1"/>
                </a:solidFill>
              </a:rPr>
              <a:t>future</a:t>
            </a:r>
            <a:endParaRPr lang="sv-SE" sz="2000" cap="none" spc="0" dirty="0">
              <a:solidFill>
                <a:schemeClr val="bg1"/>
              </a:solidFill>
              <a:effectLst>
                <a:outerShdw blurRad="63500" algn="ctr" rotWithShape="0">
                  <a:schemeClr val="accent2">
                    <a:alpha val="40000"/>
                  </a:schemeClr>
                </a:outerShdw>
              </a:effectLst>
            </a:endParaRPr>
          </a:p>
        </p:txBody>
      </p:sp>
      <p:sp>
        <p:nvSpPr>
          <p:cNvPr id="2" name="Rubrik 1">
            <a:extLst>
              <a:ext uri="{FF2B5EF4-FFF2-40B4-BE49-F238E27FC236}">
                <a16:creationId xmlns:a16="http://schemas.microsoft.com/office/drawing/2014/main" id="{8E590348-A44A-473A-AB6C-03E54279C5A7}"/>
              </a:ext>
            </a:extLst>
          </p:cNvPr>
          <p:cNvSpPr>
            <a:spLocks noGrp="1"/>
          </p:cNvSpPr>
          <p:nvPr>
            <p:ph type="title"/>
          </p:nvPr>
        </p:nvSpPr>
        <p:spPr>
          <a:xfrm>
            <a:off x="2870168" y="1908293"/>
            <a:ext cx="6415148" cy="890284"/>
          </a:xfrm>
        </p:spPr>
        <p:txBody>
          <a:bodyPr>
            <a:noAutofit/>
          </a:bodyPr>
          <a:lstStyle/>
          <a:p>
            <a:pPr algn="ctr"/>
            <a:r>
              <a:rPr lang="sv-SE" sz="6600" spc="0" dirty="0">
                <a:effectLst>
                  <a:outerShdw blurRad="127000" algn="ctr" rotWithShape="0">
                    <a:prstClr val="black">
                      <a:alpha val="30000"/>
                    </a:prstClr>
                  </a:outerShdw>
                </a:effectLst>
              </a:rPr>
              <a:t>Global </a:t>
            </a:r>
            <a:r>
              <a:rPr lang="sv-SE" sz="6600" spc="0" dirty="0" err="1">
                <a:effectLst>
                  <a:outerShdw blurRad="127000" algn="ctr" rotWithShape="0">
                    <a:prstClr val="black">
                      <a:alpha val="30000"/>
                    </a:prstClr>
                  </a:outerShdw>
                </a:effectLst>
              </a:rPr>
              <a:t>cooperation</a:t>
            </a:r>
            <a:r>
              <a:rPr lang="sv-SE" sz="6600" spc="0" dirty="0">
                <a:effectLst>
                  <a:outerShdw blurRad="127000" algn="ctr" rotWithShape="0">
                    <a:prstClr val="black">
                      <a:alpha val="30000"/>
                    </a:prstClr>
                  </a:outerShdw>
                </a:effectLst>
              </a:rPr>
              <a:t> is </a:t>
            </a:r>
            <a:r>
              <a:rPr lang="sv-SE" sz="6600" spc="0" dirty="0" err="1">
                <a:effectLst>
                  <a:outerShdw blurRad="127000" algn="ctr" rotWithShape="0">
                    <a:prstClr val="black">
                      <a:alpha val="30000"/>
                    </a:prstClr>
                  </a:outerShdw>
                </a:effectLst>
              </a:rPr>
              <a:t>crucial</a:t>
            </a:r>
            <a:endParaRPr lang="sv-SE" sz="6600" spc="0" dirty="0">
              <a:effectLst>
                <a:outerShdw blurRad="127000" algn="ctr" rotWithShape="0">
                  <a:prstClr val="black">
                    <a:alpha val="30000"/>
                  </a:prstClr>
                </a:outerShdw>
              </a:effectLst>
            </a:endParaRPr>
          </a:p>
        </p:txBody>
      </p:sp>
      <p:sp>
        <p:nvSpPr>
          <p:cNvPr id="17" name="Platshållare för sidfot 4">
            <a:extLst>
              <a:ext uri="{FF2B5EF4-FFF2-40B4-BE49-F238E27FC236}">
                <a16:creationId xmlns:a16="http://schemas.microsoft.com/office/drawing/2014/main" id="{F33C19A1-0645-4847-8BBF-03572A44F28E}"/>
              </a:ext>
            </a:extLst>
          </p:cNvPr>
          <p:cNvSpPr txBox="1">
            <a:spLocks/>
          </p:cNvSpPr>
          <p:nvPr/>
        </p:nvSpPr>
        <p:spPr>
          <a:xfrm>
            <a:off x="341489" y="6304291"/>
            <a:ext cx="2493151" cy="294277"/>
          </a:xfrm>
          <a:prstGeom prst="rect">
            <a:avLst/>
          </a:prstGeom>
        </p:spPr>
        <p:txBody>
          <a:bodyPr/>
          <a:lst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solidFill>
                  <a:schemeClr val="bg1">
                    <a:lumMod val="60000"/>
                    <a:lumOff val="40000"/>
                  </a:schemeClr>
                </a:solidFill>
                <a:latin typeface="Arial" panose="020B0604020202020204" pitchFamily="34" charset="0"/>
                <a:cs typeface="Arial" panose="020B0604020202020204" pitchFamily="34" charset="0"/>
              </a:rPr>
              <a:t>Photo: Per Pixel Persson</a:t>
            </a:r>
          </a:p>
        </p:txBody>
      </p:sp>
    </p:spTree>
    <p:extLst>
      <p:ext uri="{BB962C8B-B14F-4D97-AF65-F5344CB8AC3E}">
        <p14:creationId xmlns:p14="http://schemas.microsoft.com/office/powerpoint/2010/main" val="132344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9F41EE-86BD-4559-99D4-0E7D676B3485}"/>
              </a:ext>
            </a:extLst>
          </p:cNvPr>
          <p:cNvSpPr/>
          <p:nvPr/>
        </p:nvSpPr>
        <p:spPr>
          <a:xfrm>
            <a:off x="6284841" y="2026316"/>
            <a:ext cx="4658338" cy="3346478"/>
          </a:xfrm>
          <a:prstGeom prst="rect">
            <a:avLst/>
          </a:prstGeom>
          <a:solidFill>
            <a:srgbClr val="278440"/>
          </a:solidFill>
          <a:ln>
            <a:noFill/>
          </a:ln>
          <a:effectLst>
            <a:outerShdw blurRad="635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BF7EBDC0-C9BC-4471-AA73-361739685C14}"/>
              </a:ext>
            </a:extLst>
          </p:cNvPr>
          <p:cNvSpPr>
            <a:spLocks noGrp="1"/>
          </p:cNvSpPr>
          <p:nvPr/>
        </p:nvSpPr>
        <p:spPr>
          <a:xfrm>
            <a:off x="1248821" y="1796341"/>
            <a:ext cx="4002629" cy="3046988"/>
          </a:xfrm>
          <a:prstGeom prst="rect">
            <a:avLst/>
          </a:prstGeom>
        </p:spPr>
        <p:txBody>
          <a:bodyPr vert="horz" lIns="0" tIns="0" rIns="0" bIns="0" rtlCol="0" anchor="ctr" anchorCtr="0">
            <a:spAutoFit/>
          </a:bodyPr>
          <a:lstStyle>
            <a:lvl1pPr algn="ctr" defTabSz="914400" rtl="0" eaLnBrk="1" latinLnBrk="0" hangingPunct="1">
              <a:lnSpc>
                <a:spcPct val="80000"/>
              </a:lnSpc>
              <a:spcBef>
                <a:spcPct val="0"/>
              </a:spcBef>
              <a:buNone/>
              <a:defRPr lang="sv-SE" sz="5400" kern="1200" cap="none" spc="200" baseline="0" dirty="0">
                <a:solidFill>
                  <a:schemeClr val="accent1"/>
                </a:solidFill>
                <a:latin typeface="+mj-lt"/>
                <a:ea typeface="+mj-ea"/>
                <a:cs typeface="+mj-cs"/>
              </a:defRPr>
            </a:lvl1pPr>
          </a:lstStyle>
          <a:p>
            <a:pPr algn="l">
              <a:lnSpc>
                <a:spcPct val="100000"/>
              </a:lnSpc>
            </a:pPr>
            <a:r>
              <a:rPr lang="sv-SE" sz="6600" spc="0" dirty="0" err="1">
                <a:solidFill>
                  <a:schemeClr val="bg1"/>
                </a:solidFill>
              </a:rPr>
              <a:t>Identify</a:t>
            </a:r>
            <a:endParaRPr lang="sv-SE" sz="6600" spc="0" dirty="0">
              <a:solidFill>
                <a:schemeClr val="bg1"/>
              </a:solidFill>
            </a:endParaRPr>
          </a:p>
          <a:p>
            <a:pPr algn="l">
              <a:lnSpc>
                <a:spcPct val="100000"/>
              </a:lnSpc>
            </a:pPr>
            <a:r>
              <a:rPr lang="sv-SE" sz="6600" spc="0" dirty="0" err="1">
                <a:solidFill>
                  <a:schemeClr val="bg1"/>
                </a:solidFill>
              </a:rPr>
              <a:t>Mobilise</a:t>
            </a:r>
            <a:endParaRPr lang="sv-SE" sz="6600" spc="0" dirty="0">
              <a:solidFill>
                <a:schemeClr val="bg1"/>
              </a:solidFill>
            </a:endParaRPr>
          </a:p>
          <a:p>
            <a:pPr algn="l">
              <a:lnSpc>
                <a:spcPct val="100000"/>
              </a:lnSpc>
            </a:pPr>
            <a:r>
              <a:rPr lang="sv-SE" sz="6600" spc="0" dirty="0" err="1">
                <a:solidFill>
                  <a:schemeClr val="bg1"/>
                </a:solidFill>
              </a:rPr>
              <a:t>Fund</a:t>
            </a:r>
            <a:endParaRPr lang="sv-SE" sz="6600" spc="0" dirty="0">
              <a:solidFill>
                <a:schemeClr val="bg1"/>
              </a:solidFill>
            </a:endParaRPr>
          </a:p>
        </p:txBody>
      </p:sp>
      <p:sp>
        <p:nvSpPr>
          <p:cNvPr id="7" name="Platshållare för sidfot 4">
            <a:extLst>
              <a:ext uri="{FF2B5EF4-FFF2-40B4-BE49-F238E27FC236}">
                <a16:creationId xmlns:a16="http://schemas.microsoft.com/office/drawing/2014/main" id="{91A10ED9-E1E2-4FB7-BF2C-625072866CAF}"/>
              </a:ext>
            </a:extLst>
          </p:cNvPr>
          <p:cNvSpPr txBox="1">
            <a:spLocks/>
          </p:cNvSpPr>
          <p:nvPr/>
        </p:nvSpPr>
        <p:spPr>
          <a:xfrm>
            <a:off x="294995" y="6304291"/>
            <a:ext cx="2493151" cy="294277"/>
          </a:xfrm>
          <a:prstGeom prst="rect">
            <a:avLst/>
          </a:prstGeom>
        </p:spPr>
        <p:txBody>
          <a:bodyPr/>
          <a:lst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solidFill>
                  <a:schemeClr val="bg1">
                    <a:lumMod val="60000"/>
                    <a:lumOff val="40000"/>
                  </a:schemeClr>
                </a:solidFill>
                <a:latin typeface="Arial" panose="020B0604020202020204" pitchFamily="34" charset="0"/>
                <a:cs typeface="Arial" panose="020B0604020202020204" pitchFamily="34" charset="0"/>
              </a:rPr>
              <a:t>Photo: </a:t>
            </a:r>
            <a:r>
              <a:rPr lang="sv-SE" sz="1000" dirty="0" err="1">
                <a:solidFill>
                  <a:schemeClr val="bg1">
                    <a:lumMod val="60000"/>
                    <a:lumOff val="40000"/>
                  </a:schemeClr>
                </a:solidFill>
                <a:latin typeface="Arial" panose="020B0604020202020204" pitchFamily="34" charset="0"/>
                <a:cs typeface="Arial" panose="020B0604020202020204" pitchFamily="34" charset="0"/>
              </a:rPr>
              <a:t>Johnér</a:t>
            </a:r>
            <a:r>
              <a:rPr lang="sv-SE" sz="1000" dirty="0">
                <a:solidFill>
                  <a:schemeClr val="bg1">
                    <a:lumMod val="60000"/>
                    <a:lumOff val="40000"/>
                  </a:schemeClr>
                </a:solidFill>
                <a:latin typeface="Arial" panose="020B0604020202020204" pitchFamily="34" charset="0"/>
                <a:cs typeface="Arial" panose="020B0604020202020204" pitchFamily="34" charset="0"/>
              </a:rPr>
              <a:t> </a:t>
            </a:r>
            <a:r>
              <a:rPr lang="sv-SE" sz="1000" dirty="0" err="1">
                <a:solidFill>
                  <a:schemeClr val="bg1">
                    <a:lumMod val="60000"/>
                    <a:lumOff val="40000"/>
                  </a:schemeClr>
                </a:solidFill>
                <a:latin typeface="Arial" panose="020B0604020202020204" pitchFamily="34" charset="0"/>
                <a:cs typeface="Arial" panose="020B0604020202020204" pitchFamily="34" charset="0"/>
              </a:rPr>
              <a:t>bildbank</a:t>
            </a:r>
            <a:endParaRPr lang="sv-SE" sz="1000" dirty="0">
              <a:solidFill>
                <a:schemeClr val="bg1">
                  <a:lumMod val="60000"/>
                  <a:lumOff val="40000"/>
                </a:schemeClr>
              </a:solidFill>
              <a:latin typeface="Arial" panose="020B0604020202020204" pitchFamily="34" charset="0"/>
              <a:cs typeface="Arial" panose="020B0604020202020204" pitchFamily="34" charset="0"/>
            </a:endParaRPr>
          </a:p>
        </p:txBody>
      </p:sp>
      <p:pic>
        <p:nvPicPr>
          <p:cNvPr id="8" name="Bildobjekt 7" descr="En bild som visar bord, person, kvinna, inomhus&#10;&#10;Automatiskt genererad beskrivning">
            <a:extLst>
              <a:ext uri="{FF2B5EF4-FFF2-40B4-BE49-F238E27FC236}">
                <a16:creationId xmlns:a16="http://schemas.microsoft.com/office/drawing/2014/main" id="{D8873CC2-9784-46EA-8CFE-D06353B59E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9297" y="1532235"/>
            <a:ext cx="5769426" cy="3840559"/>
          </a:xfrm>
          <a:prstGeom prst="rect">
            <a:avLst/>
          </a:prstGeom>
        </p:spPr>
      </p:pic>
    </p:spTree>
    <p:extLst>
      <p:ext uri="{BB962C8B-B14F-4D97-AF65-F5344CB8AC3E}">
        <p14:creationId xmlns:p14="http://schemas.microsoft.com/office/powerpoint/2010/main" val="62900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himmel, gräs, fält&#10;&#10;Automatiskt genererad beskrivning">
            <a:extLst>
              <a:ext uri="{FF2B5EF4-FFF2-40B4-BE49-F238E27FC236}">
                <a16:creationId xmlns:a16="http://schemas.microsoft.com/office/drawing/2014/main" id="{55B5DFE4-36EE-448E-AF15-475D2F7EAE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0351BBBB-F9A9-4BC0-96A4-FDED3FB04611}"/>
              </a:ext>
            </a:extLst>
          </p:cNvPr>
          <p:cNvSpPr>
            <a:spLocks noGrp="1"/>
          </p:cNvSpPr>
          <p:nvPr>
            <p:ph type="body" sz="quarter" idx="14"/>
          </p:nvPr>
        </p:nvSpPr>
        <p:spPr/>
        <p:txBody>
          <a:bodyPr>
            <a:normAutofit fontScale="55000" lnSpcReduction="20000"/>
          </a:bodyPr>
          <a:lstStyle/>
          <a:p>
            <a:endParaRPr lang="sv-SE"/>
          </a:p>
        </p:txBody>
      </p:sp>
      <p:sp>
        <p:nvSpPr>
          <p:cNvPr id="4" name="Rubrik 1">
            <a:extLst>
              <a:ext uri="{FF2B5EF4-FFF2-40B4-BE49-F238E27FC236}">
                <a16:creationId xmlns:a16="http://schemas.microsoft.com/office/drawing/2014/main" id="{A46C01BB-1DE6-4E9E-A3A6-71580922CA37}"/>
              </a:ext>
            </a:extLst>
          </p:cNvPr>
          <p:cNvSpPr>
            <a:spLocks noGrp="1"/>
          </p:cNvSpPr>
          <p:nvPr/>
        </p:nvSpPr>
        <p:spPr>
          <a:xfrm>
            <a:off x="814509" y="2708594"/>
            <a:ext cx="10734594" cy="1440811"/>
          </a:xfrm>
          <a:prstGeom prst="rect">
            <a:avLst/>
          </a:prstGeom>
        </p:spPr>
        <p:txBody>
          <a:bodyPr vert="horz" lIns="0" tIns="0" rIns="0" bIns="0" rtlCol="0" anchor="b" anchorCtr="0">
            <a:noAutofit/>
          </a:bodyPr>
          <a:lstStyle>
            <a:lvl1pPr algn="ctr" defTabSz="914400" rtl="0" eaLnBrk="1" latinLnBrk="0" hangingPunct="1">
              <a:lnSpc>
                <a:spcPct val="80000"/>
              </a:lnSpc>
              <a:spcBef>
                <a:spcPct val="0"/>
              </a:spcBef>
              <a:buNone/>
              <a:defRPr lang="sv-SE" sz="5400" kern="1200" cap="none" spc="200" baseline="0" dirty="0">
                <a:solidFill>
                  <a:schemeClr val="accent1"/>
                </a:solidFill>
                <a:latin typeface="+mj-lt"/>
                <a:ea typeface="+mj-ea"/>
                <a:cs typeface="+mj-cs"/>
              </a:defRPr>
            </a:lvl1pPr>
          </a:lstStyle>
          <a:p>
            <a:r>
              <a:rPr lang="sv-SE" sz="15000" spc="0" dirty="0">
                <a:solidFill>
                  <a:schemeClr val="bg1"/>
                </a:solidFill>
                <a:effectLst>
                  <a:outerShdw blurRad="127000" algn="ctr" rotWithShape="0">
                    <a:prstClr val="black">
                      <a:alpha val="9000"/>
                    </a:prstClr>
                  </a:outerShdw>
                </a:effectLst>
              </a:rPr>
              <a:t>SEK 3,7 billion</a:t>
            </a:r>
            <a:endParaRPr lang="sv-SE" sz="15000" spc="0" dirty="0">
              <a:solidFill>
                <a:schemeClr val="bg1"/>
              </a:solidFill>
              <a:effectLst>
                <a:outerShdw blurRad="393700" sx="103000" sy="103000" algn="ctr" rotWithShape="0">
                  <a:prstClr val="black">
                    <a:alpha val="45000"/>
                  </a:prstClr>
                </a:outerShdw>
              </a:effectLst>
            </a:endParaRPr>
          </a:p>
        </p:txBody>
      </p:sp>
      <p:sp>
        <p:nvSpPr>
          <p:cNvPr id="5" name="Platshållare för text 2">
            <a:extLst>
              <a:ext uri="{FF2B5EF4-FFF2-40B4-BE49-F238E27FC236}">
                <a16:creationId xmlns:a16="http://schemas.microsoft.com/office/drawing/2014/main" id="{C13A2C2B-B110-4BFD-ADB5-600C80A1BA22}"/>
              </a:ext>
            </a:extLst>
          </p:cNvPr>
          <p:cNvSpPr>
            <a:spLocks noGrp="1"/>
          </p:cNvSpPr>
          <p:nvPr/>
        </p:nvSpPr>
        <p:spPr>
          <a:xfrm>
            <a:off x="1720200" y="4149405"/>
            <a:ext cx="8751601" cy="706018"/>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lang="sv-SE" sz="2400" kern="1200" cap="all" spc="100" baseline="0" dirty="0">
                <a:solidFill>
                  <a:schemeClr val="tx1"/>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sz="2000" cap="none" spc="0" dirty="0" err="1">
                <a:solidFill>
                  <a:schemeClr val="bg1"/>
                </a:solidFill>
                <a:effectLst>
                  <a:outerShdw blurRad="63500" algn="ctr" rotWithShape="0">
                    <a:schemeClr val="accent2">
                      <a:alpha val="40000"/>
                    </a:schemeClr>
                  </a:outerShdw>
                </a:effectLst>
              </a:rPr>
              <a:t>Our</a:t>
            </a:r>
            <a:r>
              <a:rPr lang="sv-SE" sz="2000" cap="none" spc="0" dirty="0">
                <a:solidFill>
                  <a:schemeClr val="bg1"/>
                </a:solidFill>
                <a:effectLst>
                  <a:outerShdw blurRad="63500" algn="ctr" rotWithShape="0">
                    <a:schemeClr val="accent2">
                      <a:alpha val="40000"/>
                    </a:schemeClr>
                  </a:outerShdw>
                </a:effectLst>
              </a:rPr>
              <a:t> </a:t>
            </a:r>
            <a:r>
              <a:rPr lang="sv-SE" sz="2000" cap="none" spc="0" dirty="0" err="1">
                <a:solidFill>
                  <a:schemeClr val="bg1"/>
                </a:solidFill>
                <a:effectLst>
                  <a:outerShdw blurRad="63500" algn="ctr" rotWithShape="0">
                    <a:schemeClr val="accent2">
                      <a:alpha val="40000"/>
                    </a:schemeClr>
                  </a:outerShdw>
                </a:effectLst>
              </a:rPr>
              <a:t>role</a:t>
            </a:r>
            <a:r>
              <a:rPr lang="sv-SE" sz="2000" cap="none" spc="0" dirty="0">
                <a:solidFill>
                  <a:schemeClr val="bg1"/>
                </a:solidFill>
                <a:effectLst>
                  <a:outerShdw blurRad="63500" algn="ctr" rotWithShape="0">
                    <a:schemeClr val="accent2">
                      <a:alpha val="40000"/>
                    </a:schemeClr>
                  </a:outerShdw>
                </a:effectLst>
              </a:rPr>
              <a:t> as a funder is </a:t>
            </a:r>
            <a:r>
              <a:rPr lang="sv-SE" sz="2000" cap="none" spc="0" dirty="0" err="1">
                <a:solidFill>
                  <a:schemeClr val="bg1"/>
                </a:solidFill>
                <a:effectLst>
                  <a:outerShdw blurRad="63500" algn="ctr" rotWithShape="0">
                    <a:schemeClr val="accent2">
                      <a:alpha val="40000"/>
                    </a:schemeClr>
                  </a:outerShdw>
                </a:effectLst>
              </a:rPr>
              <a:t>significant</a:t>
            </a:r>
            <a:endParaRPr lang="sv-SE" sz="2000" cap="none" spc="0" dirty="0">
              <a:solidFill>
                <a:schemeClr val="bg1"/>
              </a:solidFill>
              <a:effectLst>
                <a:outerShdw blurRad="63500" algn="ctr" rotWithShape="0">
                  <a:schemeClr val="accent2">
                    <a:alpha val="40000"/>
                  </a:schemeClr>
                </a:outerShdw>
              </a:effectLst>
            </a:endParaRPr>
          </a:p>
        </p:txBody>
      </p:sp>
      <p:sp>
        <p:nvSpPr>
          <p:cNvPr id="8" name="Platshållare för sidfot 4">
            <a:extLst>
              <a:ext uri="{FF2B5EF4-FFF2-40B4-BE49-F238E27FC236}">
                <a16:creationId xmlns:a16="http://schemas.microsoft.com/office/drawing/2014/main" id="{8891F518-BF12-494B-996A-31CF67D0C40F}"/>
              </a:ext>
            </a:extLst>
          </p:cNvPr>
          <p:cNvSpPr txBox="1">
            <a:spLocks/>
          </p:cNvSpPr>
          <p:nvPr/>
        </p:nvSpPr>
        <p:spPr>
          <a:xfrm>
            <a:off x="320224" y="6304291"/>
            <a:ext cx="2493151" cy="294277"/>
          </a:xfrm>
          <a:prstGeom prst="rect">
            <a:avLst/>
          </a:prstGeom>
        </p:spPr>
        <p:txBody>
          <a:bodyPr/>
          <a:lst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solidFill>
                  <a:schemeClr val="bg1">
                    <a:lumMod val="60000"/>
                    <a:lumOff val="40000"/>
                  </a:schemeClr>
                </a:solidFill>
                <a:latin typeface="Arial" panose="020B0604020202020204" pitchFamily="34" charset="0"/>
                <a:cs typeface="Arial" panose="020B0604020202020204" pitchFamily="34" charset="0"/>
              </a:rPr>
              <a:t>Photo: </a:t>
            </a:r>
            <a:r>
              <a:rPr lang="sv-SE" sz="1000" dirty="0" err="1">
                <a:solidFill>
                  <a:schemeClr val="bg1">
                    <a:lumMod val="60000"/>
                    <a:lumOff val="40000"/>
                  </a:schemeClr>
                </a:solidFill>
                <a:latin typeface="Arial" panose="020B0604020202020204" pitchFamily="34" charset="0"/>
                <a:cs typeface="Arial" panose="020B0604020202020204" pitchFamily="34" charset="0"/>
              </a:rPr>
              <a:t>Johner</a:t>
            </a:r>
            <a:r>
              <a:rPr lang="sv-SE" sz="1000" dirty="0">
                <a:solidFill>
                  <a:schemeClr val="bg1">
                    <a:lumMod val="60000"/>
                    <a:lumOff val="40000"/>
                  </a:schemeClr>
                </a:solidFill>
                <a:latin typeface="Arial" panose="020B0604020202020204" pitchFamily="34" charset="0"/>
                <a:cs typeface="Arial" panose="020B0604020202020204" pitchFamily="34" charset="0"/>
              </a:rPr>
              <a:t> </a:t>
            </a:r>
            <a:r>
              <a:rPr lang="sv-SE" sz="1000" dirty="0" err="1">
                <a:solidFill>
                  <a:schemeClr val="bg1">
                    <a:lumMod val="60000"/>
                    <a:lumOff val="40000"/>
                  </a:schemeClr>
                </a:solidFill>
                <a:latin typeface="Arial" panose="020B0604020202020204" pitchFamily="34" charset="0"/>
                <a:cs typeface="Arial" panose="020B0604020202020204" pitchFamily="34" charset="0"/>
              </a:rPr>
              <a:t>Bildbank</a:t>
            </a:r>
            <a:endParaRPr lang="sv-SE" sz="1000" dirty="0">
              <a:solidFill>
                <a:schemeClr val="bg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44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ubrik 1">
            <a:extLst>
              <a:ext uri="{FF2B5EF4-FFF2-40B4-BE49-F238E27FC236}">
                <a16:creationId xmlns:a16="http://schemas.microsoft.com/office/drawing/2014/main" id="{2AEC4A2C-1EA2-4961-82CC-A00E3EF2B2A3}"/>
              </a:ext>
            </a:extLst>
          </p:cNvPr>
          <p:cNvSpPr>
            <a:spLocks noGrp="1"/>
          </p:cNvSpPr>
          <p:nvPr/>
        </p:nvSpPr>
        <p:spPr>
          <a:xfrm>
            <a:off x="673934" y="1087881"/>
            <a:ext cx="3981194" cy="686772"/>
          </a:xfrm>
          <a:prstGeom prst="rect">
            <a:avLst/>
          </a:prstGeom>
        </p:spPr>
        <p:txBody>
          <a:bodyPr vert="horz" lIns="0" tIns="0" rIns="0" bIns="0" rtlCol="0" anchor="b" anchorCtr="0">
            <a:noAutofit/>
          </a:bodyPr>
          <a:lstStyle>
            <a:lvl1pPr algn="ctr" defTabSz="914400" rtl="0" eaLnBrk="1" latinLnBrk="0" hangingPunct="1">
              <a:lnSpc>
                <a:spcPct val="80000"/>
              </a:lnSpc>
              <a:spcBef>
                <a:spcPct val="0"/>
              </a:spcBef>
              <a:buNone/>
              <a:defRPr lang="sv-SE" sz="5400" kern="1200" cap="none" spc="200" baseline="0" dirty="0">
                <a:solidFill>
                  <a:schemeClr val="accent1"/>
                </a:solidFill>
                <a:latin typeface="+mj-lt"/>
                <a:ea typeface="+mj-ea"/>
                <a:cs typeface="+mj-cs"/>
              </a:defRPr>
            </a:lvl1pPr>
          </a:lstStyle>
          <a:p>
            <a:pPr algn="l"/>
            <a:r>
              <a:rPr lang="en-GB" sz="3200" spc="0" dirty="0">
                <a:solidFill>
                  <a:schemeClr val="bg1"/>
                </a:solidFill>
              </a:rPr>
              <a:t>Innovative capabilities and societal challenges</a:t>
            </a:r>
          </a:p>
        </p:txBody>
      </p:sp>
      <p:sp>
        <p:nvSpPr>
          <p:cNvPr id="49" name="textruta 48">
            <a:extLst>
              <a:ext uri="{FF2B5EF4-FFF2-40B4-BE49-F238E27FC236}">
                <a16:creationId xmlns:a16="http://schemas.microsoft.com/office/drawing/2014/main" id="{E3608093-F63D-4733-88C0-91BE191E27F3}"/>
              </a:ext>
            </a:extLst>
          </p:cNvPr>
          <p:cNvSpPr txBox="1"/>
          <p:nvPr/>
        </p:nvSpPr>
        <p:spPr>
          <a:xfrm>
            <a:off x="4846371" y="1553045"/>
            <a:ext cx="1009246" cy="430887"/>
          </a:xfrm>
          <a:prstGeom prst="rect">
            <a:avLst/>
          </a:prstGeom>
          <a:noFill/>
        </p:spPr>
        <p:txBody>
          <a:bodyPr wrap="square" lIns="0" tIns="0" rIns="0" bIns="0" rtlCol="0">
            <a:spAutoFit/>
          </a:bodyPr>
          <a:lstStyle/>
          <a:p>
            <a:pPr algn="ctr">
              <a:defRPr/>
            </a:pPr>
            <a:r>
              <a:rPr kumimoji="0" lang="en-GB" sz="1400" b="0" i="0" u="none" strike="noStrike" cap="none" normalizeH="0" baseline="0" noProof="0" dirty="0">
                <a:ln>
                  <a:noFill/>
                </a:ln>
                <a:solidFill>
                  <a:schemeClr val="bg1"/>
                </a:solidFill>
                <a:uLnTx/>
                <a:uFillTx/>
                <a:ea typeface="+mn-ea"/>
                <a:cs typeface="+mn-cs"/>
              </a:rPr>
              <a:t>Sustainable industry</a:t>
            </a:r>
          </a:p>
        </p:txBody>
      </p:sp>
      <p:sp>
        <p:nvSpPr>
          <p:cNvPr id="50" name="textruta 49">
            <a:extLst>
              <a:ext uri="{FF2B5EF4-FFF2-40B4-BE49-F238E27FC236}">
                <a16:creationId xmlns:a16="http://schemas.microsoft.com/office/drawing/2014/main" id="{BEE58C6E-4B2C-4F1E-B686-3240A3D4C3C1}"/>
              </a:ext>
            </a:extLst>
          </p:cNvPr>
          <p:cNvSpPr txBox="1"/>
          <p:nvPr/>
        </p:nvSpPr>
        <p:spPr>
          <a:xfrm>
            <a:off x="6143095" y="1553045"/>
            <a:ext cx="1098625" cy="646331"/>
          </a:xfrm>
          <a:prstGeom prst="rect">
            <a:avLst/>
          </a:prstGeom>
          <a:noFill/>
        </p:spPr>
        <p:txBody>
          <a:bodyPr wrap="square" lIns="0" tIns="0" rIns="0" bIns="0" rtlCol="0">
            <a:spAutoFit/>
          </a:bodyPr>
          <a:lstStyle/>
          <a:p>
            <a:pPr algn="ctr">
              <a:defRPr/>
            </a:pPr>
            <a:r>
              <a:rPr kumimoji="0" lang="en-GB" sz="1400" b="0" i="0" u="none" strike="noStrike" cap="none" normalizeH="0" baseline="0" noProof="0" dirty="0">
                <a:ln>
                  <a:noFill/>
                </a:ln>
                <a:solidFill>
                  <a:schemeClr val="bg1"/>
                </a:solidFill>
                <a:uLnTx/>
                <a:uFillTx/>
                <a:ea typeface="+mn-ea"/>
                <a:cs typeface="+mn-cs"/>
              </a:rPr>
              <a:t>Sustainable built environ-</a:t>
            </a:r>
            <a:r>
              <a:rPr kumimoji="0" lang="en-GB" sz="1400" b="0" i="0" u="none" strike="noStrike" cap="none" normalizeH="0" baseline="0" noProof="0" dirty="0" err="1">
                <a:ln>
                  <a:noFill/>
                </a:ln>
                <a:solidFill>
                  <a:schemeClr val="bg1"/>
                </a:solidFill>
                <a:uLnTx/>
                <a:uFillTx/>
                <a:ea typeface="+mn-ea"/>
                <a:cs typeface="+mn-cs"/>
              </a:rPr>
              <a:t>ments</a:t>
            </a:r>
            <a:endParaRPr kumimoji="0" lang="en-GB" sz="1400" b="0" i="0" u="none" strike="noStrike" cap="none" normalizeH="0" baseline="0" noProof="0" dirty="0">
              <a:ln>
                <a:noFill/>
              </a:ln>
              <a:solidFill>
                <a:schemeClr val="bg1"/>
              </a:solidFill>
              <a:uLnTx/>
              <a:uFillTx/>
              <a:ea typeface="+mn-ea"/>
              <a:cs typeface="+mn-cs"/>
            </a:endParaRPr>
          </a:p>
        </p:txBody>
      </p:sp>
      <p:sp>
        <p:nvSpPr>
          <p:cNvPr id="51" name="textruta 50">
            <a:extLst>
              <a:ext uri="{FF2B5EF4-FFF2-40B4-BE49-F238E27FC236}">
                <a16:creationId xmlns:a16="http://schemas.microsoft.com/office/drawing/2014/main" id="{F89FDFAD-830B-4D23-A913-DC6476E7CDE9}"/>
              </a:ext>
            </a:extLst>
          </p:cNvPr>
          <p:cNvSpPr txBox="1"/>
          <p:nvPr/>
        </p:nvSpPr>
        <p:spPr>
          <a:xfrm>
            <a:off x="7325897" y="1553044"/>
            <a:ext cx="1435582" cy="430887"/>
          </a:xfrm>
          <a:prstGeom prst="rect">
            <a:avLst/>
          </a:prstGeom>
          <a:noFill/>
        </p:spPr>
        <p:txBody>
          <a:bodyPr wrap="square" lIns="0" tIns="0" rIns="0" bIns="0" rtlCol="0">
            <a:spAutoFit/>
          </a:bodyPr>
          <a:lstStyle/>
          <a:p>
            <a:pPr algn="ctr">
              <a:defRPr/>
            </a:pPr>
            <a:r>
              <a:rPr kumimoji="0" lang="en-GB" sz="1400" b="0" i="0" u="none" strike="noStrike" cap="none" normalizeH="0" baseline="0" noProof="0" dirty="0">
                <a:ln>
                  <a:noFill/>
                </a:ln>
                <a:solidFill>
                  <a:schemeClr val="bg1"/>
                </a:solidFill>
                <a:uLnTx/>
                <a:uFillTx/>
                <a:ea typeface="+mn-ea"/>
                <a:cs typeface="+mn-cs"/>
              </a:rPr>
              <a:t>Sustainable precision health</a:t>
            </a:r>
          </a:p>
        </p:txBody>
      </p:sp>
      <p:sp>
        <p:nvSpPr>
          <p:cNvPr id="52" name="textruta 51">
            <a:extLst>
              <a:ext uri="{FF2B5EF4-FFF2-40B4-BE49-F238E27FC236}">
                <a16:creationId xmlns:a16="http://schemas.microsoft.com/office/drawing/2014/main" id="{8B05D162-A77A-4367-B276-F7C397B6CA35}"/>
              </a:ext>
            </a:extLst>
          </p:cNvPr>
          <p:cNvSpPr txBox="1"/>
          <p:nvPr/>
        </p:nvSpPr>
        <p:spPr>
          <a:xfrm>
            <a:off x="8896390" y="1553043"/>
            <a:ext cx="985676" cy="430887"/>
          </a:xfrm>
          <a:prstGeom prst="rect">
            <a:avLst/>
          </a:prstGeom>
          <a:noFill/>
        </p:spPr>
        <p:txBody>
          <a:bodyPr wrap="square" lIns="0" tIns="0" rIns="0" bIns="0" rtlCol="0">
            <a:spAutoFit/>
          </a:bodyPr>
          <a:lstStyle/>
          <a:p>
            <a:pPr algn="ctr">
              <a:defRPr/>
            </a:pPr>
            <a:r>
              <a:rPr kumimoji="0" lang="en-GB" sz="1400" b="0" i="0" u="none" strike="noStrike" cap="none" normalizeH="0" baseline="0" noProof="0" dirty="0">
                <a:ln>
                  <a:noFill/>
                </a:ln>
                <a:solidFill>
                  <a:schemeClr val="bg1"/>
                </a:solidFill>
                <a:uLnTx/>
                <a:uFillTx/>
                <a:ea typeface="+mn-ea"/>
                <a:cs typeface="+mn-cs"/>
              </a:rPr>
              <a:t>Sustainable mobility</a:t>
            </a:r>
          </a:p>
        </p:txBody>
      </p:sp>
      <p:sp>
        <p:nvSpPr>
          <p:cNvPr id="53" name="textruta 52">
            <a:extLst>
              <a:ext uri="{FF2B5EF4-FFF2-40B4-BE49-F238E27FC236}">
                <a16:creationId xmlns:a16="http://schemas.microsoft.com/office/drawing/2014/main" id="{859BEC14-A712-43D8-AE75-3A1D1216B32A}"/>
              </a:ext>
            </a:extLst>
          </p:cNvPr>
          <p:cNvSpPr txBox="1"/>
          <p:nvPr/>
        </p:nvSpPr>
        <p:spPr>
          <a:xfrm>
            <a:off x="10063405" y="1553042"/>
            <a:ext cx="1342734" cy="430887"/>
          </a:xfrm>
          <a:prstGeom prst="rect">
            <a:avLst/>
          </a:prstGeom>
          <a:noFill/>
        </p:spPr>
        <p:txBody>
          <a:bodyPr wrap="square" lIns="0" tIns="0" rIns="0" bIns="0" rtlCol="0">
            <a:spAutoFit/>
          </a:bodyPr>
          <a:lstStyle/>
          <a:p>
            <a:pPr algn="ctr">
              <a:defRPr/>
            </a:pPr>
            <a:r>
              <a:rPr kumimoji="0" lang="en-GB" sz="1400" b="0" i="0" u="none" strike="noStrike" cap="none" normalizeH="0" baseline="0" noProof="0" dirty="0">
                <a:ln>
                  <a:noFill/>
                </a:ln>
                <a:solidFill>
                  <a:schemeClr val="bg1"/>
                </a:solidFill>
                <a:uLnTx/>
                <a:uFillTx/>
                <a:ea typeface="+mn-ea"/>
                <a:cs typeface="+mn-cs"/>
              </a:rPr>
              <a:t>Sustainable </a:t>
            </a:r>
            <a:br>
              <a:rPr kumimoji="0" lang="en-GB" sz="1400" b="0" i="0" u="none" strike="noStrike" cap="none" normalizeH="0" baseline="0" noProof="0" dirty="0">
                <a:ln>
                  <a:noFill/>
                </a:ln>
                <a:solidFill>
                  <a:schemeClr val="bg1"/>
                </a:solidFill>
                <a:uLnTx/>
                <a:uFillTx/>
                <a:ea typeface="+mn-ea"/>
                <a:cs typeface="+mn-cs"/>
              </a:rPr>
            </a:br>
            <a:r>
              <a:rPr kumimoji="0" lang="en-GB" sz="1400" b="0" i="0" u="none" strike="noStrike" cap="none" normalizeH="0" baseline="0" noProof="0" dirty="0">
                <a:ln>
                  <a:noFill/>
                </a:ln>
                <a:solidFill>
                  <a:schemeClr val="bg1"/>
                </a:solidFill>
                <a:uLnTx/>
                <a:uFillTx/>
                <a:ea typeface="+mn-ea"/>
                <a:cs typeface="+mn-cs"/>
              </a:rPr>
              <a:t>food systems</a:t>
            </a:r>
          </a:p>
        </p:txBody>
      </p:sp>
      <p:sp>
        <p:nvSpPr>
          <p:cNvPr id="34" name="textruta 33">
            <a:extLst>
              <a:ext uri="{FF2B5EF4-FFF2-40B4-BE49-F238E27FC236}">
                <a16:creationId xmlns:a16="http://schemas.microsoft.com/office/drawing/2014/main" id="{0FC778D7-99FC-4687-B178-8A6B10CFD49F}"/>
              </a:ext>
            </a:extLst>
          </p:cNvPr>
          <p:cNvSpPr txBox="1"/>
          <p:nvPr/>
        </p:nvSpPr>
        <p:spPr>
          <a:xfrm>
            <a:off x="1826918" y="2937305"/>
            <a:ext cx="3775565" cy="215444"/>
          </a:xfrm>
          <a:prstGeom prst="rect">
            <a:avLst/>
          </a:prstGeom>
          <a:noFill/>
        </p:spPr>
        <p:txBody>
          <a:bodyPr wrap="square" lIns="0" tIns="0" rIns="0" bIns="0" rtlCol="0">
            <a:spAutoFit/>
          </a:bodyPr>
          <a:lstStyle/>
          <a:p>
            <a:pPr lvl="0">
              <a:defRPr/>
            </a:pPr>
            <a:r>
              <a:rPr lang="en-GB" sz="1400">
                <a:solidFill>
                  <a:schemeClr val="bg1"/>
                </a:solidFill>
              </a:rPr>
              <a:t>Digital transformation</a:t>
            </a:r>
          </a:p>
        </p:txBody>
      </p:sp>
      <p:sp>
        <p:nvSpPr>
          <p:cNvPr id="36" name="textruta 35">
            <a:extLst>
              <a:ext uri="{FF2B5EF4-FFF2-40B4-BE49-F238E27FC236}">
                <a16:creationId xmlns:a16="http://schemas.microsoft.com/office/drawing/2014/main" id="{7CEFA485-2848-4232-890F-A902B5BE0B85}"/>
              </a:ext>
            </a:extLst>
          </p:cNvPr>
          <p:cNvSpPr txBox="1"/>
          <p:nvPr/>
        </p:nvSpPr>
        <p:spPr>
          <a:xfrm>
            <a:off x="1826918" y="3903375"/>
            <a:ext cx="3775565" cy="215444"/>
          </a:xfrm>
          <a:prstGeom prst="rect">
            <a:avLst/>
          </a:prstGeom>
          <a:noFill/>
        </p:spPr>
        <p:txBody>
          <a:bodyPr wrap="square" lIns="0" tIns="0" rIns="0" bIns="0" rtlCol="0">
            <a:spAutoFit/>
          </a:bodyPr>
          <a:lstStyle/>
          <a:p>
            <a:pPr>
              <a:defRPr/>
            </a:pPr>
            <a:r>
              <a:rPr lang="en-GB" sz="1400" dirty="0">
                <a:solidFill>
                  <a:schemeClr val="bg1"/>
                </a:solidFill>
              </a:rPr>
              <a:t>Ecosystems for innovative companies</a:t>
            </a:r>
          </a:p>
        </p:txBody>
      </p:sp>
      <p:sp>
        <p:nvSpPr>
          <p:cNvPr id="43" name="textruta 42">
            <a:extLst>
              <a:ext uri="{FF2B5EF4-FFF2-40B4-BE49-F238E27FC236}">
                <a16:creationId xmlns:a16="http://schemas.microsoft.com/office/drawing/2014/main" id="{9CBCB0EC-49D3-4644-9B7E-5B0B54C69205}"/>
              </a:ext>
            </a:extLst>
          </p:cNvPr>
          <p:cNvSpPr txBox="1"/>
          <p:nvPr/>
        </p:nvSpPr>
        <p:spPr>
          <a:xfrm>
            <a:off x="1826918" y="4961499"/>
            <a:ext cx="3775565" cy="215444"/>
          </a:xfrm>
          <a:prstGeom prst="rect">
            <a:avLst/>
          </a:prstGeom>
          <a:noFill/>
        </p:spPr>
        <p:txBody>
          <a:bodyPr wrap="square" lIns="0" tIns="0" rIns="0" bIns="0" rtlCol="0">
            <a:spAutoFit/>
          </a:bodyPr>
          <a:lstStyle/>
          <a:p>
            <a:pPr lvl="0">
              <a:defRPr/>
            </a:pPr>
            <a:r>
              <a:rPr lang="en-GB" sz="1400" dirty="0">
                <a:solidFill>
                  <a:schemeClr val="bg1"/>
                </a:solidFill>
              </a:rPr>
              <a:t>Future areas of innovation</a:t>
            </a:r>
          </a:p>
        </p:txBody>
      </p:sp>
      <p:sp>
        <p:nvSpPr>
          <p:cNvPr id="59" name="textruta 58">
            <a:extLst>
              <a:ext uri="{FF2B5EF4-FFF2-40B4-BE49-F238E27FC236}">
                <a16:creationId xmlns:a16="http://schemas.microsoft.com/office/drawing/2014/main" id="{26C2EC8B-ED85-4307-AADD-98F9718E07E1}"/>
              </a:ext>
            </a:extLst>
          </p:cNvPr>
          <p:cNvSpPr txBox="1"/>
          <p:nvPr/>
        </p:nvSpPr>
        <p:spPr>
          <a:xfrm>
            <a:off x="5456854" y="1003243"/>
            <a:ext cx="523549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cap="none" spc="600" normalizeH="0" noProof="0" dirty="0">
                <a:ln>
                  <a:noFill/>
                </a:ln>
                <a:solidFill>
                  <a:schemeClr val="bg1">
                    <a:lumMod val="75000"/>
                  </a:schemeClr>
                </a:solidFill>
                <a:uLnTx/>
                <a:uFillTx/>
                <a:ea typeface="+mn-ea"/>
                <a:cs typeface="+mn-cs"/>
              </a:rPr>
              <a:t>SOCIETAL CHALLENGES</a:t>
            </a:r>
          </a:p>
        </p:txBody>
      </p:sp>
      <p:sp>
        <p:nvSpPr>
          <p:cNvPr id="35" name="textruta 34">
            <a:extLst>
              <a:ext uri="{FF2B5EF4-FFF2-40B4-BE49-F238E27FC236}">
                <a16:creationId xmlns:a16="http://schemas.microsoft.com/office/drawing/2014/main" id="{C3ADDD5C-0E80-493C-9E5E-51069FFA158A}"/>
              </a:ext>
            </a:extLst>
          </p:cNvPr>
          <p:cNvSpPr txBox="1"/>
          <p:nvPr/>
        </p:nvSpPr>
        <p:spPr>
          <a:xfrm rot="16200000">
            <a:off x="-917216" y="3878375"/>
            <a:ext cx="3758748"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cap="none" spc="600" normalizeH="0" noProof="0" dirty="0">
                <a:ln>
                  <a:noFill/>
                </a:ln>
                <a:solidFill>
                  <a:schemeClr val="bg1">
                    <a:lumMod val="75000"/>
                  </a:schemeClr>
                </a:solidFill>
                <a:uLnTx/>
                <a:uFillTx/>
                <a:ea typeface="+mn-ea"/>
                <a:cs typeface="+mn-cs"/>
              </a:rPr>
              <a:t>INNOVATIVE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cap="none" spc="600" normalizeH="0" noProof="0" dirty="0">
                <a:ln>
                  <a:noFill/>
                </a:ln>
                <a:solidFill>
                  <a:schemeClr val="bg1">
                    <a:lumMod val="75000"/>
                  </a:schemeClr>
                </a:solidFill>
                <a:uLnTx/>
                <a:uFillTx/>
                <a:ea typeface="+mn-ea"/>
                <a:cs typeface="+mn-cs"/>
              </a:rPr>
              <a:t>CAPABILITIES</a:t>
            </a:r>
          </a:p>
        </p:txBody>
      </p:sp>
      <p:grpSp>
        <p:nvGrpSpPr>
          <p:cNvPr id="17" name="Grupp 16">
            <a:extLst>
              <a:ext uri="{FF2B5EF4-FFF2-40B4-BE49-F238E27FC236}">
                <a16:creationId xmlns:a16="http://schemas.microsoft.com/office/drawing/2014/main" id="{BC9CE3B4-C30D-7BFA-C6E4-8A8B2B814377}"/>
              </a:ext>
            </a:extLst>
          </p:cNvPr>
          <p:cNvGrpSpPr/>
          <p:nvPr/>
        </p:nvGrpSpPr>
        <p:grpSpPr>
          <a:xfrm>
            <a:off x="4763069" y="2286224"/>
            <a:ext cx="6561236" cy="3522854"/>
            <a:chOff x="5554749" y="2067962"/>
            <a:chExt cx="5769556" cy="3767862"/>
          </a:xfrm>
        </p:grpSpPr>
        <p:sp>
          <p:nvSpPr>
            <p:cNvPr id="18" name="Rektangel 17">
              <a:extLst>
                <a:ext uri="{FF2B5EF4-FFF2-40B4-BE49-F238E27FC236}">
                  <a16:creationId xmlns:a16="http://schemas.microsoft.com/office/drawing/2014/main" id="{424A416B-996F-E01D-94A1-051842259B69}"/>
                </a:ext>
                <a:ext uri="{C183D7F6-B498-43B3-948B-1728B52AA6E4}">
                  <adec:decorative xmlns:adec="http://schemas.microsoft.com/office/drawing/2017/decorative" val="1"/>
                </a:ext>
              </a:extLst>
            </p:cNvPr>
            <p:cNvSpPr/>
            <p:nvPr/>
          </p:nvSpPr>
          <p:spPr>
            <a:xfrm>
              <a:off x="5554749" y="2067962"/>
              <a:ext cx="1036800" cy="3767862"/>
            </a:xfrm>
            <a:prstGeom prst="rect">
              <a:avLst/>
            </a:prstGeom>
            <a:solidFill>
              <a:srgbClr val="2487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GB">
                <a:solidFill>
                  <a:schemeClr val="tx1"/>
                </a:solidFill>
              </a:endParaRPr>
            </a:p>
          </p:txBody>
        </p:sp>
        <p:sp>
          <p:nvSpPr>
            <p:cNvPr id="19" name="Rektangel 18">
              <a:extLst>
                <a:ext uri="{FF2B5EF4-FFF2-40B4-BE49-F238E27FC236}">
                  <a16:creationId xmlns:a16="http://schemas.microsoft.com/office/drawing/2014/main" id="{171F095E-7405-5C50-77EB-B78CF5C637E4}"/>
                </a:ext>
                <a:ext uri="{C183D7F6-B498-43B3-948B-1728B52AA6E4}">
                  <adec:decorative xmlns:adec="http://schemas.microsoft.com/office/drawing/2017/decorative" val="1"/>
                </a:ext>
              </a:extLst>
            </p:cNvPr>
            <p:cNvSpPr/>
            <p:nvPr/>
          </p:nvSpPr>
          <p:spPr>
            <a:xfrm>
              <a:off x="6737938" y="2067962"/>
              <a:ext cx="1036800" cy="3767862"/>
            </a:xfrm>
            <a:prstGeom prst="rect">
              <a:avLst/>
            </a:prstGeom>
            <a:solidFill>
              <a:srgbClr val="2487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GB">
                <a:solidFill>
                  <a:schemeClr val="tx1"/>
                </a:solidFill>
              </a:endParaRPr>
            </a:p>
          </p:txBody>
        </p:sp>
        <p:sp>
          <p:nvSpPr>
            <p:cNvPr id="20" name="Rektangel 19">
              <a:extLst>
                <a:ext uri="{FF2B5EF4-FFF2-40B4-BE49-F238E27FC236}">
                  <a16:creationId xmlns:a16="http://schemas.microsoft.com/office/drawing/2014/main" id="{015F8C1E-D034-CFE9-7AC5-2AC8A78CC94C}"/>
                </a:ext>
                <a:ext uri="{C183D7F6-B498-43B3-948B-1728B52AA6E4}">
                  <adec:decorative xmlns:adec="http://schemas.microsoft.com/office/drawing/2017/decorative" val="1"/>
                </a:ext>
              </a:extLst>
            </p:cNvPr>
            <p:cNvSpPr/>
            <p:nvPr/>
          </p:nvSpPr>
          <p:spPr>
            <a:xfrm>
              <a:off x="7921128" y="2067962"/>
              <a:ext cx="1036800" cy="3767862"/>
            </a:xfrm>
            <a:prstGeom prst="rect">
              <a:avLst/>
            </a:prstGeom>
            <a:solidFill>
              <a:srgbClr val="2487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GB">
                <a:solidFill>
                  <a:schemeClr val="tx1"/>
                </a:solidFill>
              </a:endParaRPr>
            </a:p>
          </p:txBody>
        </p:sp>
        <p:sp>
          <p:nvSpPr>
            <p:cNvPr id="21" name="Rektangel 20">
              <a:extLst>
                <a:ext uri="{FF2B5EF4-FFF2-40B4-BE49-F238E27FC236}">
                  <a16:creationId xmlns:a16="http://schemas.microsoft.com/office/drawing/2014/main" id="{19451594-D936-DD6F-CA28-9230D6F62EF1}"/>
                </a:ext>
                <a:ext uri="{C183D7F6-B498-43B3-948B-1728B52AA6E4}">
                  <adec:decorative xmlns:adec="http://schemas.microsoft.com/office/drawing/2017/decorative" val="1"/>
                </a:ext>
              </a:extLst>
            </p:cNvPr>
            <p:cNvSpPr/>
            <p:nvPr/>
          </p:nvSpPr>
          <p:spPr>
            <a:xfrm>
              <a:off x="9104315" y="2067962"/>
              <a:ext cx="1036800" cy="3767862"/>
            </a:xfrm>
            <a:prstGeom prst="rect">
              <a:avLst/>
            </a:prstGeom>
            <a:solidFill>
              <a:srgbClr val="2487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GB">
                <a:solidFill>
                  <a:schemeClr val="tx1"/>
                </a:solidFill>
              </a:endParaRPr>
            </a:p>
          </p:txBody>
        </p:sp>
        <p:sp>
          <p:nvSpPr>
            <p:cNvPr id="22" name="Rektangel 21">
              <a:extLst>
                <a:ext uri="{FF2B5EF4-FFF2-40B4-BE49-F238E27FC236}">
                  <a16:creationId xmlns:a16="http://schemas.microsoft.com/office/drawing/2014/main" id="{505ACA69-9BE5-61DD-198D-E02479C75989}"/>
                </a:ext>
                <a:ext uri="{C183D7F6-B498-43B3-948B-1728B52AA6E4}">
                  <adec:decorative xmlns:adec="http://schemas.microsoft.com/office/drawing/2017/decorative" val="1"/>
                </a:ext>
              </a:extLst>
            </p:cNvPr>
            <p:cNvSpPr/>
            <p:nvPr/>
          </p:nvSpPr>
          <p:spPr>
            <a:xfrm>
              <a:off x="10287505" y="2067962"/>
              <a:ext cx="1036800" cy="3767862"/>
            </a:xfrm>
            <a:prstGeom prst="rect">
              <a:avLst/>
            </a:prstGeom>
            <a:solidFill>
              <a:srgbClr val="2487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GB">
                <a:solidFill>
                  <a:schemeClr val="tx1"/>
                </a:solidFill>
              </a:endParaRPr>
            </a:p>
          </p:txBody>
        </p:sp>
      </p:grpSp>
      <p:grpSp>
        <p:nvGrpSpPr>
          <p:cNvPr id="23" name="Grupp 22">
            <a:extLst>
              <a:ext uri="{FF2B5EF4-FFF2-40B4-BE49-F238E27FC236}">
                <a16:creationId xmlns:a16="http://schemas.microsoft.com/office/drawing/2014/main" id="{F3CBDB83-D7F8-4BF6-66EB-50BDC721F8C7}"/>
              </a:ext>
            </a:extLst>
          </p:cNvPr>
          <p:cNvGrpSpPr/>
          <p:nvPr/>
        </p:nvGrpSpPr>
        <p:grpSpPr>
          <a:xfrm>
            <a:off x="1640545" y="2648439"/>
            <a:ext cx="9878165" cy="2817370"/>
            <a:chOff x="1640545" y="3020615"/>
            <a:chExt cx="9828007" cy="1881502"/>
          </a:xfrm>
        </p:grpSpPr>
        <p:sp>
          <p:nvSpPr>
            <p:cNvPr id="24" name="Rektangel 23">
              <a:extLst>
                <a:ext uri="{FF2B5EF4-FFF2-40B4-BE49-F238E27FC236}">
                  <a16:creationId xmlns:a16="http://schemas.microsoft.com/office/drawing/2014/main" id="{16C3FBE1-E8A9-F886-9B2F-B5D327582806}"/>
                </a:ext>
                <a:ext uri="{C183D7F6-B498-43B3-948B-1728B52AA6E4}">
                  <adec:decorative xmlns:adec="http://schemas.microsoft.com/office/drawing/2017/decorative" val="1"/>
                </a:ext>
              </a:extLst>
            </p:cNvPr>
            <p:cNvSpPr/>
            <p:nvPr/>
          </p:nvSpPr>
          <p:spPr>
            <a:xfrm>
              <a:off x="1648934" y="3020615"/>
              <a:ext cx="9819618" cy="537669"/>
            </a:xfrm>
            <a:prstGeom prst="rect">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5" name="Rektangel 24">
              <a:extLst>
                <a:ext uri="{FF2B5EF4-FFF2-40B4-BE49-F238E27FC236}">
                  <a16:creationId xmlns:a16="http://schemas.microsoft.com/office/drawing/2014/main" id="{86694F92-FEB9-E6DA-312A-4BABFEF73187}"/>
                </a:ext>
                <a:ext uri="{C183D7F6-B498-43B3-948B-1728B52AA6E4}">
                  <adec:decorative xmlns:adec="http://schemas.microsoft.com/office/drawing/2017/decorative" val="1"/>
                </a:ext>
              </a:extLst>
            </p:cNvPr>
            <p:cNvSpPr/>
            <p:nvPr/>
          </p:nvSpPr>
          <p:spPr>
            <a:xfrm>
              <a:off x="1640545" y="3688337"/>
              <a:ext cx="9819618" cy="537669"/>
            </a:xfrm>
            <a:prstGeom prst="rect">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6" name="Rektangel 25">
              <a:extLst>
                <a:ext uri="{FF2B5EF4-FFF2-40B4-BE49-F238E27FC236}">
                  <a16:creationId xmlns:a16="http://schemas.microsoft.com/office/drawing/2014/main" id="{7F867A25-C4C8-D420-A966-6FBE61B99DBD}"/>
                </a:ext>
                <a:ext uri="{C183D7F6-B498-43B3-948B-1728B52AA6E4}">
                  <adec:decorative xmlns:adec="http://schemas.microsoft.com/office/drawing/2017/decorative" val="1"/>
                </a:ext>
              </a:extLst>
            </p:cNvPr>
            <p:cNvSpPr/>
            <p:nvPr/>
          </p:nvSpPr>
          <p:spPr>
            <a:xfrm>
              <a:off x="1640545" y="4364448"/>
              <a:ext cx="9819618" cy="537669"/>
            </a:xfrm>
            <a:prstGeom prst="rect">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pic>
        <p:nvPicPr>
          <p:cNvPr id="27" name="Bild 26">
            <a:extLst>
              <a:ext uri="{FF2B5EF4-FFF2-40B4-BE49-F238E27FC236}">
                <a16:creationId xmlns:a16="http://schemas.microsoft.com/office/drawing/2014/main" id="{1B65ADFF-C0F5-CDF8-2398-447C67B1CB1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4559" y="1287896"/>
            <a:ext cx="6600082" cy="207930"/>
          </a:xfrm>
          <a:prstGeom prst="rect">
            <a:avLst/>
          </a:prstGeom>
        </p:spPr>
      </p:pic>
      <p:pic>
        <p:nvPicPr>
          <p:cNvPr id="28" name="Bild 27">
            <a:extLst>
              <a:ext uri="{FF2B5EF4-FFF2-40B4-BE49-F238E27FC236}">
                <a16:creationId xmlns:a16="http://schemas.microsoft.com/office/drawing/2014/main" id="{C1CFAD1F-BD33-3EDF-7807-E7891DA67D5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4282" y="3952510"/>
            <a:ext cx="2808978" cy="200839"/>
          </a:xfrm>
          <a:prstGeom prst="rect">
            <a:avLst/>
          </a:prstGeom>
        </p:spPr>
      </p:pic>
    </p:spTree>
    <p:extLst>
      <p:ext uri="{BB962C8B-B14F-4D97-AF65-F5344CB8AC3E}">
        <p14:creationId xmlns:p14="http://schemas.microsoft.com/office/powerpoint/2010/main" val="355012021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Bildobjekt 42" descr="En bild som visar bit, hälften, uppäten, köksutrustning&#10;&#10;Automatiskt genererad beskrivning">
            <a:extLst>
              <a:ext uri="{FF2B5EF4-FFF2-40B4-BE49-F238E27FC236}">
                <a16:creationId xmlns:a16="http://schemas.microsoft.com/office/drawing/2014/main" id="{3D62DF88-1242-4997-A063-1A830E8E35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440775"/>
            <a:ext cx="3968953" cy="3409052"/>
          </a:xfrm>
          <a:prstGeom prst="rect">
            <a:avLst/>
          </a:prstGeom>
        </p:spPr>
      </p:pic>
      <p:pic>
        <p:nvPicPr>
          <p:cNvPr id="41" name="Bildobjekt 40">
            <a:extLst>
              <a:ext uri="{FF2B5EF4-FFF2-40B4-BE49-F238E27FC236}">
                <a16:creationId xmlns:a16="http://schemas.microsoft.com/office/drawing/2014/main" id="{1FE0776F-8EEE-40E8-B9F1-268E420737D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68953" y="3423929"/>
            <a:ext cx="5187112" cy="3456632"/>
          </a:xfrm>
          <a:prstGeom prst="rect">
            <a:avLst/>
          </a:prstGeom>
        </p:spPr>
      </p:pic>
      <p:pic>
        <p:nvPicPr>
          <p:cNvPr id="37" name="Bildobjekt 36" descr="En bild som visar gräs, utomhus, väg, scen&#10;&#10;Automatiskt genererad beskrivning">
            <a:extLst>
              <a:ext uri="{FF2B5EF4-FFF2-40B4-BE49-F238E27FC236}">
                <a16:creationId xmlns:a16="http://schemas.microsoft.com/office/drawing/2014/main" id="{5BF9BFAF-7E62-460F-BA1B-F008CECA71F4}"/>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p:blipFill>
        <p:spPr>
          <a:xfrm>
            <a:off x="7948103" y="3440775"/>
            <a:ext cx="4243897" cy="3436830"/>
          </a:xfrm>
          <a:prstGeom prst="rect">
            <a:avLst/>
          </a:prstGeom>
        </p:spPr>
      </p:pic>
      <p:sp>
        <p:nvSpPr>
          <p:cNvPr id="4" name="Rubrik 1">
            <a:extLst>
              <a:ext uri="{FF2B5EF4-FFF2-40B4-BE49-F238E27FC236}">
                <a16:creationId xmlns:a16="http://schemas.microsoft.com/office/drawing/2014/main" id="{A46C01BB-1DE6-4E9E-A3A6-71580922CA37}"/>
              </a:ext>
            </a:extLst>
          </p:cNvPr>
          <p:cNvSpPr>
            <a:spLocks noGrp="1"/>
          </p:cNvSpPr>
          <p:nvPr/>
        </p:nvSpPr>
        <p:spPr>
          <a:xfrm>
            <a:off x="1721016" y="3205456"/>
            <a:ext cx="8749968" cy="706018"/>
          </a:xfrm>
          <a:prstGeom prst="rect">
            <a:avLst/>
          </a:prstGeom>
        </p:spPr>
        <p:txBody>
          <a:bodyPr vert="horz" lIns="0" tIns="0" rIns="0" bIns="0" rtlCol="0" anchor="b" anchorCtr="0">
            <a:noAutofit/>
          </a:bodyPr>
          <a:lstStyle>
            <a:lvl1pPr algn="ctr" defTabSz="914400" rtl="0" eaLnBrk="1" latinLnBrk="0" hangingPunct="1">
              <a:lnSpc>
                <a:spcPct val="80000"/>
              </a:lnSpc>
              <a:spcBef>
                <a:spcPct val="0"/>
              </a:spcBef>
              <a:buNone/>
              <a:defRPr lang="sv-SE" sz="5400" kern="1200" cap="none" spc="200" baseline="0" dirty="0">
                <a:solidFill>
                  <a:schemeClr val="accent1"/>
                </a:solidFill>
                <a:latin typeface="+mj-lt"/>
                <a:ea typeface="+mj-ea"/>
                <a:cs typeface="+mj-cs"/>
              </a:defRPr>
            </a:lvl1pPr>
          </a:lstStyle>
          <a:p>
            <a:endParaRPr lang="sv-SE" spc="0">
              <a:solidFill>
                <a:schemeClr val="tx1"/>
              </a:solidFill>
              <a:effectLst>
                <a:outerShdw blurRad="127000" algn="ctr" rotWithShape="0">
                  <a:prstClr val="black">
                    <a:alpha val="30000"/>
                  </a:prstClr>
                </a:outerShdw>
              </a:effectLst>
            </a:endParaRPr>
          </a:p>
        </p:txBody>
      </p:sp>
      <p:sp>
        <p:nvSpPr>
          <p:cNvPr id="11" name="Platshållare för text 2">
            <a:extLst>
              <a:ext uri="{FF2B5EF4-FFF2-40B4-BE49-F238E27FC236}">
                <a16:creationId xmlns:a16="http://schemas.microsoft.com/office/drawing/2014/main" id="{83CE6CEB-2F90-4026-8BC7-4ED428B2CC32}"/>
              </a:ext>
            </a:extLst>
          </p:cNvPr>
          <p:cNvSpPr>
            <a:spLocks noGrp="1"/>
          </p:cNvSpPr>
          <p:nvPr/>
        </p:nvSpPr>
        <p:spPr>
          <a:xfrm>
            <a:off x="714375" y="918809"/>
            <a:ext cx="3254578" cy="36052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lang="sv-SE" sz="2400" kern="1200" cap="all" spc="100" baseline="0" dirty="0">
                <a:solidFill>
                  <a:schemeClr val="tx1"/>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lang="sv-SE"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CBEEF0"/>
              </a:buClr>
              <a:buSzTx/>
              <a:buFont typeface="Arial" panose="020B0604020202020204" pitchFamily="34" charset="0"/>
              <a:buNone/>
              <a:tabLst/>
              <a:defRPr/>
            </a:pPr>
            <a:r>
              <a:rPr lang="sv-SE" sz="1800" err="1">
                <a:solidFill>
                  <a:schemeClr val="bg1"/>
                </a:solidFill>
                <a:effectLst>
                  <a:outerShdw blurRad="63500" sx="102000" sy="102000" algn="ctr" rotWithShape="0">
                    <a:prstClr val="black">
                      <a:alpha val="40000"/>
                    </a:prstClr>
                  </a:outerShdw>
                </a:effectLst>
                <a:latin typeface="Arial"/>
              </a:rPr>
              <a:t>Horizon</a:t>
            </a:r>
            <a:r>
              <a:rPr lang="sv-SE" sz="1800">
                <a:solidFill>
                  <a:schemeClr val="bg1"/>
                </a:solidFill>
                <a:effectLst>
                  <a:outerShdw blurRad="63500" sx="102000" sy="102000" algn="ctr" rotWithShape="0">
                    <a:prstClr val="black">
                      <a:alpha val="40000"/>
                    </a:prstClr>
                  </a:outerShdw>
                </a:effectLst>
                <a:latin typeface="Arial"/>
              </a:rPr>
              <a:t> </a:t>
            </a:r>
            <a:r>
              <a:rPr lang="sv-SE" sz="1800" err="1">
                <a:solidFill>
                  <a:schemeClr val="bg1"/>
                </a:solidFill>
                <a:effectLst>
                  <a:outerShdw blurRad="63500" sx="102000" sy="102000" algn="ctr" rotWithShape="0">
                    <a:prstClr val="black">
                      <a:alpha val="40000"/>
                    </a:prstClr>
                  </a:outerShdw>
                </a:effectLst>
                <a:latin typeface="Arial"/>
              </a:rPr>
              <a:t>Europe</a:t>
            </a:r>
            <a:endParaRPr kumimoji="0" lang="sv-SE" sz="1800" b="0" i="0" strike="noStrike" kern="1200" cap="all" spc="100" normalizeH="0" baseline="0" noProof="0">
              <a:ln>
                <a:noFill/>
              </a:ln>
              <a:solidFill>
                <a:schemeClr val="bg1"/>
              </a:solidFill>
              <a:effectLst>
                <a:outerShdw blurRad="63500" sx="102000" sy="102000" algn="ctr" rotWithShape="0">
                  <a:prstClr val="black">
                    <a:alpha val="40000"/>
                  </a:prstClr>
                </a:outerShdw>
              </a:effectLst>
              <a:uLnTx/>
              <a:uFillTx/>
              <a:latin typeface="Arial"/>
            </a:endParaRPr>
          </a:p>
        </p:txBody>
      </p:sp>
      <p:sp>
        <p:nvSpPr>
          <p:cNvPr id="12" name="Rubrik 1">
            <a:extLst>
              <a:ext uri="{FF2B5EF4-FFF2-40B4-BE49-F238E27FC236}">
                <a16:creationId xmlns:a16="http://schemas.microsoft.com/office/drawing/2014/main" id="{D86EFDD9-12D5-4F5B-849F-41241F6C1499}"/>
              </a:ext>
            </a:extLst>
          </p:cNvPr>
          <p:cNvSpPr txBox="1">
            <a:spLocks/>
          </p:cNvSpPr>
          <p:nvPr/>
        </p:nvSpPr>
        <p:spPr>
          <a:xfrm>
            <a:off x="612605" y="1284465"/>
            <a:ext cx="6718093" cy="1337480"/>
          </a:xfrm>
          <a:prstGeom prst="rect">
            <a:avLst/>
          </a:prstGeom>
          <a:ln>
            <a:noFill/>
          </a:ln>
        </p:spPr>
        <p:txBody>
          <a:bodyPr/>
          <a:lstStyle>
            <a:lvl1pPr algn="l" defTabSz="914400" rtl="0" eaLnBrk="1" latinLnBrk="0" hangingPunct="1">
              <a:lnSpc>
                <a:spcPct val="80000"/>
              </a:lnSpc>
              <a:spcBef>
                <a:spcPct val="0"/>
              </a:spcBef>
              <a:buNone/>
              <a:defRPr sz="5400" kern="1200" cap="none" spc="0" baseline="0">
                <a:solidFill>
                  <a:schemeClr val="tx1"/>
                </a:solidFill>
                <a:latin typeface="+mj-lt"/>
                <a:ea typeface="+mj-ea"/>
                <a:cs typeface="+mj-cs"/>
              </a:defRPr>
            </a:lvl1pPr>
          </a:lstStyle>
          <a:p>
            <a:pPr algn="l"/>
            <a:r>
              <a:rPr lang="sv-SE" sz="5800" err="1">
                <a:solidFill>
                  <a:schemeClr val="bg1"/>
                </a:solidFill>
              </a:rPr>
              <a:t>We’re</a:t>
            </a:r>
            <a:r>
              <a:rPr lang="sv-SE" sz="5800">
                <a:solidFill>
                  <a:schemeClr val="bg1"/>
                </a:solidFill>
              </a:rPr>
              <a:t> the </a:t>
            </a:r>
            <a:r>
              <a:rPr lang="sv-SE" sz="5800" err="1">
                <a:solidFill>
                  <a:schemeClr val="bg1"/>
                </a:solidFill>
              </a:rPr>
              <a:t>link</a:t>
            </a:r>
            <a:r>
              <a:rPr lang="sv-SE" sz="5800">
                <a:solidFill>
                  <a:schemeClr val="bg1"/>
                </a:solidFill>
              </a:rPr>
              <a:t> to </a:t>
            </a:r>
          </a:p>
          <a:p>
            <a:pPr algn="l"/>
            <a:r>
              <a:rPr lang="sv-SE" sz="5800">
                <a:solidFill>
                  <a:schemeClr val="bg1"/>
                </a:solidFill>
              </a:rPr>
              <a:t>EU </a:t>
            </a:r>
            <a:r>
              <a:rPr lang="sv-SE" sz="5800" err="1">
                <a:solidFill>
                  <a:schemeClr val="bg1"/>
                </a:solidFill>
              </a:rPr>
              <a:t>funding</a:t>
            </a:r>
            <a:endParaRPr lang="sv-SE" sz="5800" spc="0">
              <a:solidFill>
                <a:schemeClr val="bg1"/>
              </a:solidFill>
            </a:endParaRPr>
          </a:p>
        </p:txBody>
      </p:sp>
      <p:pic>
        <p:nvPicPr>
          <p:cNvPr id="2" name="Bildobjekt 1">
            <a:extLst>
              <a:ext uri="{FF2B5EF4-FFF2-40B4-BE49-F238E27FC236}">
                <a16:creationId xmlns:a16="http://schemas.microsoft.com/office/drawing/2014/main" id="{FAA631BD-C76E-27E3-2354-B2A5271CF0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05130" y="6351156"/>
            <a:ext cx="1332607" cy="155954"/>
          </a:xfrm>
          <a:prstGeom prst="rect">
            <a:avLst/>
          </a:prstGeom>
        </p:spPr>
      </p:pic>
    </p:spTree>
    <p:extLst>
      <p:ext uri="{BB962C8B-B14F-4D97-AF65-F5344CB8AC3E}">
        <p14:creationId xmlns:p14="http://schemas.microsoft.com/office/powerpoint/2010/main" val="233171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08DF3-429D-787D-D156-84AFEF9FCF4C}"/>
              </a:ext>
            </a:extLst>
          </p:cNvPr>
          <p:cNvSpPr>
            <a:spLocks noGrp="1"/>
          </p:cNvSpPr>
          <p:nvPr>
            <p:ph type="title"/>
          </p:nvPr>
        </p:nvSpPr>
        <p:spPr/>
        <p:txBody>
          <a:bodyPr/>
          <a:lstStyle/>
          <a:p>
            <a:r>
              <a:rPr lang="sv-SE" dirty="0" err="1"/>
              <a:t>Opportunities</a:t>
            </a:r>
            <a:r>
              <a:rPr lang="sv-SE" dirty="0"/>
              <a:t> from Vinnova</a:t>
            </a:r>
          </a:p>
        </p:txBody>
      </p:sp>
      <p:pic>
        <p:nvPicPr>
          <p:cNvPr id="4" name="Bildobjekt 3">
            <a:extLst>
              <a:ext uri="{FF2B5EF4-FFF2-40B4-BE49-F238E27FC236}">
                <a16:creationId xmlns:a16="http://schemas.microsoft.com/office/drawing/2014/main" id="{5393BD04-E5E4-EC03-1071-3E9D8F5A4871}"/>
              </a:ext>
            </a:extLst>
          </p:cNvPr>
          <p:cNvPicPr>
            <a:picLocks noChangeAspect="1"/>
          </p:cNvPicPr>
          <p:nvPr/>
        </p:nvPicPr>
        <p:blipFill>
          <a:blip r:embed="rId3"/>
          <a:stretch>
            <a:fillRect/>
          </a:stretch>
        </p:blipFill>
        <p:spPr>
          <a:xfrm>
            <a:off x="0" y="0"/>
            <a:ext cx="12192000" cy="6858000"/>
          </a:xfrm>
          <a:prstGeom prst="rect">
            <a:avLst/>
          </a:prstGeom>
        </p:spPr>
      </p:pic>
      <p:sp>
        <p:nvSpPr>
          <p:cNvPr id="3" name="Platshållare för innehåll 2">
            <a:extLst>
              <a:ext uri="{FF2B5EF4-FFF2-40B4-BE49-F238E27FC236}">
                <a16:creationId xmlns:a16="http://schemas.microsoft.com/office/drawing/2014/main" id="{0D23B2B0-80AE-99E2-494D-DF555013AABC}"/>
              </a:ext>
            </a:extLst>
          </p:cNvPr>
          <p:cNvSpPr>
            <a:spLocks noGrp="1"/>
          </p:cNvSpPr>
          <p:nvPr>
            <p:ph idx="1"/>
          </p:nvPr>
        </p:nvSpPr>
        <p:spPr>
          <a:xfrm>
            <a:off x="515592" y="549275"/>
            <a:ext cx="10742613" cy="6159638"/>
          </a:xfrm>
        </p:spPr>
        <p:txBody>
          <a:bodyPr>
            <a:normAutofit/>
          </a:bodyPr>
          <a:lstStyle/>
          <a:p>
            <a:pPr marL="0" indent="0" algn="ctr">
              <a:buNone/>
            </a:pPr>
            <a:endParaRPr lang="en-US" sz="3200" b="1" dirty="0">
              <a:solidFill>
                <a:schemeClr val="tx1"/>
              </a:solidFill>
            </a:endParaRPr>
          </a:p>
          <a:p>
            <a:pPr marL="0" indent="0" algn="ctr">
              <a:buNone/>
            </a:pPr>
            <a:r>
              <a:rPr lang="en-US" sz="3200" b="1" dirty="0">
                <a:solidFill>
                  <a:schemeClr val="tx1"/>
                </a:solidFill>
              </a:rPr>
              <a:t>Staff exchange for applied AI, automation and data sharing 2023 | Vinnova</a:t>
            </a:r>
            <a:endParaRPr lang="en-US" dirty="0"/>
          </a:p>
          <a:p>
            <a:endParaRPr lang="en-US" dirty="0"/>
          </a:p>
          <a:p>
            <a:pPr marL="0" indent="0" algn="ctr">
              <a:buNone/>
            </a:pPr>
            <a:r>
              <a:rPr lang="sv-SE" sz="3200" b="1" dirty="0" err="1">
                <a:solidFill>
                  <a:schemeClr val="tx1"/>
                </a:solidFill>
              </a:rPr>
              <a:t>Fellowship</a:t>
            </a:r>
            <a:r>
              <a:rPr lang="sv-SE" sz="3200" b="1" dirty="0">
                <a:solidFill>
                  <a:schemeClr val="tx1"/>
                </a:solidFill>
              </a:rPr>
              <a:t> at </a:t>
            </a:r>
            <a:r>
              <a:rPr lang="sv-SE" sz="3200" b="1" dirty="0" err="1">
                <a:solidFill>
                  <a:schemeClr val="tx1"/>
                </a:solidFill>
              </a:rPr>
              <a:t>Vinnova's</a:t>
            </a:r>
            <a:r>
              <a:rPr lang="sv-SE" sz="3200" b="1" dirty="0">
                <a:solidFill>
                  <a:schemeClr val="tx1"/>
                </a:solidFill>
              </a:rPr>
              <a:t> </a:t>
            </a:r>
            <a:r>
              <a:rPr lang="sv-SE" sz="3200" b="1" dirty="0" err="1">
                <a:solidFill>
                  <a:schemeClr val="tx1"/>
                </a:solidFill>
              </a:rPr>
              <a:t>office</a:t>
            </a:r>
            <a:r>
              <a:rPr lang="sv-SE" sz="3200" b="1" dirty="0">
                <a:solidFill>
                  <a:schemeClr val="tx1"/>
                </a:solidFill>
              </a:rPr>
              <a:t> in Silicon </a:t>
            </a:r>
            <a:r>
              <a:rPr lang="sv-SE" sz="3200" b="1" dirty="0" err="1">
                <a:solidFill>
                  <a:schemeClr val="tx1"/>
                </a:solidFill>
              </a:rPr>
              <a:t>Valley</a:t>
            </a:r>
            <a:endParaRPr lang="sv-SE" sz="3200" b="1" dirty="0">
              <a:solidFill>
                <a:schemeClr val="tx1"/>
              </a:solidFill>
            </a:endParaRPr>
          </a:p>
          <a:p>
            <a:pPr marL="0" indent="0" algn="ctr">
              <a:buNone/>
            </a:pPr>
            <a:endParaRPr lang="sv-SE" sz="3200" b="1" dirty="0">
              <a:solidFill>
                <a:schemeClr val="tx1"/>
              </a:solidFill>
            </a:endParaRPr>
          </a:p>
          <a:p>
            <a:pPr marL="0" indent="0" algn="ctr">
              <a:buNone/>
            </a:pPr>
            <a:r>
              <a:rPr lang="sv-SE" sz="2800" b="1" i="0" dirty="0" err="1">
                <a:solidFill>
                  <a:srgbClr val="1B1B1B"/>
                </a:solidFill>
                <a:effectLst/>
                <a:latin typeface="Open Sans" panose="020B0606030504020204" pitchFamily="34" charset="0"/>
              </a:rPr>
              <a:t>Convergence</a:t>
            </a:r>
            <a:r>
              <a:rPr lang="sv-SE" sz="2800" b="1" i="0" dirty="0">
                <a:solidFill>
                  <a:srgbClr val="1B1B1B"/>
                </a:solidFill>
                <a:effectLst/>
                <a:latin typeface="Open Sans" panose="020B0606030504020204" pitchFamily="34" charset="0"/>
              </a:rPr>
              <a:t> Accelerator</a:t>
            </a:r>
          </a:p>
          <a:p>
            <a:pPr marL="0" indent="0" algn="ctr">
              <a:buNone/>
            </a:pPr>
            <a:endParaRPr lang="sv-SE" sz="2800" b="1" i="0" dirty="0">
              <a:solidFill>
                <a:srgbClr val="1B1B1B"/>
              </a:solidFill>
              <a:effectLst/>
              <a:latin typeface="Open Sans" panose="020B0606030504020204" pitchFamily="34" charset="0"/>
            </a:endParaRPr>
          </a:p>
          <a:p>
            <a:pPr marL="0" indent="0" algn="ctr">
              <a:buNone/>
            </a:pPr>
            <a:r>
              <a:rPr lang="sv-SE" sz="2800" b="1" dirty="0" err="1">
                <a:solidFill>
                  <a:srgbClr val="1B1B1B"/>
                </a:solidFill>
                <a:latin typeface="Open Sans" panose="020B0606030504020204" pitchFamily="34" charset="0"/>
              </a:rPr>
              <a:t>IndTech</a:t>
            </a:r>
            <a:r>
              <a:rPr lang="sv-SE" sz="2800" b="1" dirty="0">
                <a:solidFill>
                  <a:srgbClr val="1B1B1B"/>
                </a:solidFill>
                <a:latin typeface="Open Sans" panose="020B0606030504020204" pitchFamily="34" charset="0"/>
              </a:rPr>
              <a:t>, </a:t>
            </a:r>
            <a:r>
              <a:rPr lang="sv-SE" sz="2800" b="1" dirty="0" err="1">
                <a:solidFill>
                  <a:srgbClr val="1B1B1B"/>
                </a:solidFill>
                <a:latin typeface="Open Sans" panose="020B0606030504020204" pitchFamily="34" charset="0"/>
              </a:rPr>
              <a:t>Future</a:t>
            </a:r>
            <a:r>
              <a:rPr lang="sv-SE" sz="2800" b="1" dirty="0">
                <a:solidFill>
                  <a:srgbClr val="1B1B1B"/>
                </a:solidFill>
                <a:latin typeface="Open Sans" panose="020B0606030504020204" pitchFamily="34" charset="0"/>
              </a:rPr>
              <a:t> </a:t>
            </a:r>
            <a:r>
              <a:rPr lang="sv-SE" sz="2800" b="1" dirty="0" err="1">
                <a:solidFill>
                  <a:srgbClr val="1B1B1B"/>
                </a:solidFill>
                <a:latin typeface="Open Sans" panose="020B0606030504020204" pitchFamily="34" charset="0"/>
              </a:rPr>
              <a:t>mobility</a:t>
            </a:r>
            <a:r>
              <a:rPr lang="sv-SE" sz="2800" b="1" dirty="0">
                <a:solidFill>
                  <a:srgbClr val="1B1B1B"/>
                </a:solidFill>
                <a:latin typeface="Open Sans" panose="020B0606030504020204" pitchFamily="34" charset="0"/>
              </a:rPr>
              <a:t>, </a:t>
            </a:r>
            <a:r>
              <a:rPr lang="sv-SE" sz="2800" b="1" dirty="0" err="1">
                <a:solidFill>
                  <a:srgbClr val="1B1B1B"/>
                </a:solidFill>
                <a:latin typeface="Open Sans" panose="020B0606030504020204" pitchFamily="34" charset="0"/>
              </a:rPr>
              <a:t>Future</a:t>
            </a:r>
            <a:r>
              <a:rPr lang="sv-SE" sz="2800" b="1" dirty="0">
                <a:solidFill>
                  <a:srgbClr val="1B1B1B"/>
                </a:solidFill>
                <a:latin typeface="Open Sans" panose="020B0606030504020204" pitchFamily="34" charset="0"/>
              </a:rPr>
              <a:t> precision </a:t>
            </a:r>
            <a:r>
              <a:rPr lang="sv-SE" sz="2800" b="1" dirty="0" err="1">
                <a:solidFill>
                  <a:srgbClr val="1B1B1B"/>
                </a:solidFill>
                <a:latin typeface="Open Sans" panose="020B0606030504020204" pitchFamily="34" charset="0"/>
              </a:rPr>
              <a:t>health</a:t>
            </a:r>
            <a:r>
              <a:rPr lang="sv-SE" sz="2800" b="1" dirty="0">
                <a:solidFill>
                  <a:srgbClr val="1B1B1B"/>
                </a:solidFill>
                <a:latin typeface="Open Sans" panose="020B0606030504020204" pitchFamily="34" charset="0"/>
              </a:rPr>
              <a:t>, Green transition </a:t>
            </a:r>
            <a:r>
              <a:rPr lang="sv-SE" sz="2800" b="1" dirty="0" err="1">
                <a:solidFill>
                  <a:srgbClr val="1B1B1B"/>
                </a:solidFill>
                <a:latin typeface="Open Sans" panose="020B0606030504020204" pitchFamily="34" charset="0"/>
              </a:rPr>
              <a:t>initiative</a:t>
            </a:r>
            <a:endParaRPr lang="sv-SE" sz="3200" b="1" dirty="0">
              <a:solidFill>
                <a:schemeClr val="tx1"/>
              </a:solidFill>
            </a:endParaRPr>
          </a:p>
          <a:p>
            <a:endParaRPr lang="en-US" dirty="0"/>
          </a:p>
        </p:txBody>
      </p:sp>
    </p:spTree>
    <p:extLst>
      <p:ext uri="{BB962C8B-B14F-4D97-AF65-F5344CB8AC3E}">
        <p14:creationId xmlns:p14="http://schemas.microsoft.com/office/powerpoint/2010/main" val="145132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A050E77F-643D-454F-8B91-FE4C33D671DB}"/>
              </a:ext>
            </a:extLst>
          </p:cNvPr>
          <p:cNvGraphicFramePr>
            <a:graphicFrameLocks noChangeAspect="1"/>
          </p:cNvGraphicFramePr>
          <p:nvPr>
            <p:extLst>
              <p:ext uri="{D42A27DB-BD31-4B8C-83A1-F6EECF244321}">
                <p14:modId xmlns:p14="http://schemas.microsoft.com/office/powerpoint/2010/main" val="3402494086"/>
              </p:ext>
            </p:extLst>
          </p:nvPr>
        </p:nvGraphicFramePr>
        <p:xfrm>
          <a:off x="-29065" y="37693"/>
          <a:ext cx="12192000" cy="8631258"/>
        </p:xfrm>
        <a:graphic>
          <a:graphicData uri="http://schemas.openxmlformats.org/presentationml/2006/ole">
            <mc:AlternateContent xmlns:mc="http://schemas.openxmlformats.org/markup-compatibility/2006">
              <mc:Choice xmlns:v="urn:schemas-microsoft-com:vml" Requires="v">
                <p:oleObj r:id="rId3" imgW="26590320" imgH="18831600" progId="">
                  <p:embed/>
                </p:oleObj>
              </mc:Choice>
              <mc:Fallback>
                <p:oleObj r:id="rId3" imgW="26590320" imgH="18831600" progId="">
                  <p:embed/>
                  <p:pic>
                    <p:nvPicPr>
                      <p:cNvPr id="4" name="Objekt 3">
                        <a:extLst>
                          <a:ext uri="{FF2B5EF4-FFF2-40B4-BE49-F238E27FC236}">
                            <a16:creationId xmlns:a16="http://schemas.microsoft.com/office/drawing/2014/main" id="{A050E77F-643D-454F-8B91-FE4C33D671DB}"/>
                          </a:ext>
                        </a:extLst>
                      </p:cNvPr>
                      <p:cNvPicPr/>
                      <p:nvPr/>
                    </p:nvPicPr>
                    <p:blipFill>
                      <a:blip r:embed="rId4">
                        <a:alphaModFix amt="70000"/>
                      </a:blip>
                      <a:stretch>
                        <a:fillRect/>
                      </a:stretch>
                    </p:blipFill>
                    <p:spPr>
                      <a:xfrm>
                        <a:off x="-29065" y="37693"/>
                        <a:ext cx="12192000" cy="863125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F265783-0470-9A4F-87AE-E8EDABDB5A51}"/>
              </a:ext>
            </a:extLst>
          </p:cNvPr>
          <p:cNvSpPr>
            <a:spLocks noGrp="1"/>
          </p:cNvSpPr>
          <p:nvPr>
            <p:ph type="title"/>
          </p:nvPr>
        </p:nvSpPr>
        <p:spPr/>
        <p:txBody>
          <a:bodyPr>
            <a:normAutofit fontScale="90000"/>
          </a:bodyPr>
          <a:lstStyle/>
          <a:p>
            <a:r>
              <a:rPr lang="sv-SE" dirty="0"/>
              <a:t>Sweden Innovation Days</a:t>
            </a:r>
          </a:p>
        </p:txBody>
      </p:sp>
      <p:pic>
        <p:nvPicPr>
          <p:cNvPr id="7" name="Bildobjekt 6">
            <a:extLst>
              <a:ext uri="{FF2B5EF4-FFF2-40B4-BE49-F238E27FC236}">
                <a16:creationId xmlns:a16="http://schemas.microsoft.com/office/drawing/2014/main" id="{475F88C3-99AF-45AC-A34D-9C5F98E05E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05130" y="6351156"/>
            <a:ext cx="1332607" cy="155954"/>
          </a:xfrm>
          <a:prstGeom prst="rect">
            <a:avLst/>
          </a:prstGeom>
        </p:spPr>
      </p:pic>
      <p:sp>
        <p:nvSpPr>
          <p:cNvPr id="3" name="textruta 2">
            <a:extLst>
              <a:ext uri="{FF2B5EF4-FFF2-40B4-BE49-F238E27FC236}">
                <a16:creationId xmlns:a16="http://schemas.microsoft.com/office/drawing/2014/main" id="{6D0287C5-7322-4F8C-319B-0F990511DF1A}"/>
              </a:ext>
            </a:extLst>
          </p:cNvPr>
          <p:cNvSpPr txBox="1"/>
          <p:nvPr/>
        </p:nvSpPr>
        <p:spPr>
          <a:xfrm>
            <a:off x="848139" y="1948070"/>
            <a:ext cx="6559826" cy="1661993"/>
          </a:xfrm>
          <a:prstGeom prst="rect">
            <a:avLst/>
          </a:prstGeom>
          <a:noFill/>
        </p:spPr>
        <p:txBody>
          <a:bodyPr wrap="square" lIns="0" tIns="0" rIns="0" bIns="0" rtlCol="0">
            <a:spAutoFit/>
          </a:bodyPr>
          <a:lstStyle/>
          <a:p>
            <a:pPr algn="l"/>
            <a:r>
              <a:rPr lang="sv-SE" sz="3600" dirty="0">
                <a:solidFill>
                  <a:schemeClr val="bg2"/>
                </a:solidFill>
              </a:rPr>
              <a:t>21-23 </a:t>
            </a:r>
            <a:r>
              <a:rPr lang="sv-SE" sz="3600" dirty="0" err="1">
                <a:solidFill>
                  <a:schemeClr val="bg2"/>
                </a:solidFill>
              </a:rPr>
              <a:t>March</a:t>
            </a:r>
            <a:r>
              <a:rPr lang="sv-SE" sz="3600" dirty="0">
                <a:solidFill>
                  <a:schemeClr val="bg2"/>
                </a:solidFill>
              </a:rPr>
              <a:t> 2023</a:t>
            </a:r>
          </a:p>
          <a:p>
            <a:pPr algn="l"/>
            <a:endParaRPr lang="sv-SE" sz="3600" dirty="0">
              <a:solidFill>
                <a:schemeClr val="bg2"/>
              </a:solidFill>
            </a:endParaRPr>
          </a:p>
          <a:p>
            <a:pPr algn="l"/>
            <a:r>
              <a:rPr lang="sv-SE" sz="3600" dirty="0">
                <a:solidFill>
                  <a:schemeClr val="bg2"/>
                </a:solidFill>
              </a:rPr>
              <a:t> </a:t>
            </a:r>
            <a:r>
              <a:rPr lang="sv-SE" sz="3600" dirty="0">
                <a:solidFill>
                  <a:schemeClr val="bg2"/>
                </a:solidFill>
                <a:hlinkClick r:id="rId6">
                  <a:extLst>
                    <a:ext uri="{A12FA001-AC4F-418D-AE19-62706E023703}">
                      <ahyp:hlinkClr xmlns:ahyp="http://schemas.microsoft.com/office/drawing/2018/hyperlinkcolor" val="tx"/>
                    </a:ext>
                  </a:extLst>
                </a:hlinkClick>
              </a:rPr>
              <a:t>www.swedeninnovationdays.se</a:t>
            </a:r>
            <a:r>
              <a:rPr lang="sv-SE" sz="3600" dirty="0">
                <a:solidFill>
                  <a:schemeClr val="bg2"/>
                </a:solidFill>
              </a:rPr>
              <a:t> </a:t>
            </a:r>
          </a:p>
        </p:txBody>
      </p:sp>
    </p:spTree>
    <p:extLst>
      <p:ext uri="{BB962C8B-B14F-4D97-AF65-F5344CB8AC3E}">
        <p14:creationId xmlns:p14="http://schemas.microsoft.com/office/powerpoint/2010/main" val="111537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nnova mörk">
  <a:themeElements>
    <a:clrScheme name="Vinnova_2022">
      <a:dk1>
        <a:srgbClr val="404040"/>
      </a:dk1>
      <a:lt1>
        <a:sysClr val="window" lastClr="FFFFFF"/>
      </a:lt1>
      <a:dk2>
        <a:srgbClr val="404040"/>
      </a:dk2>
      <a:lt2>
        <a:srgbClr val="FFFFFF"/>
      </a:lt2>
      <a:accent1>
        <a:srgbClr val="24850F"/>
      </a:accent1>
      <a:accent2>
        <a:srgbClr val="164D0A"/>
      </a:accent2>
      <a:accent3>
        <a:srgbClr val="121619"/>
      </a:accent3>
      <a:accent4>
        <a:srgbClr val="4D5358"/>
      </a:accent4>
      <a:accent5>
        <a:srgbClr val="852466"/>
      </a:accent5>
      <a:accent6>
        <a:srgbClr val="B547AF"/>
      </a:accent6>
      <a:hlink>
        <a:srgbClr val="B547AF"/>
      </a:hlink>
      <a:folHlink>
        <a:srgbClr val="852466"/>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BEF24497-E2D0-4ACE-85C3-E8681148ECC3}" vid="{657DEAFD-BD8E-4E75-80A9-3802424C731B}"/>
    </a:ext>
  </a:extLst>
</a:theme>
</file>

<file path=ppt/theme/theme2.xml><?xml version="1.0" encoding="utf-8"?>
<a:theme xmlns:a="http://schemas.openxmlformats.org/drawingml/2006/main" name="1_Vinnova mörk">
  <a:themeElements>
    <a:clrScheme name="Vinnova mörk">
      <a:dk1>
        <a:srgbClr val="FFFFFF"/>
      </a:dk1>
      <a:lt1>
        <a:srgbClr val="404040"/>
      </a:lt1>
      <a:dk2>
        <a:srgbClr val="008782"/>
      </a:dk2>
      <a:lt2>
        <a:srgbClr val="FFFCE9"/>
      </a:lt2>
      <a:accent1>
        <a:srgbClr val="CBEEF0"/>
      </a:accent1>
      <a:accent2>
        <a:srgbClr val="184EA3"/>
      </a:accent2>
      <a:accent3>
        <a:srgbClr val="33849B"/>
      </a:accent3>
      <a:accent4>
        <a:srgbClr val="81BD27"/>
      </a:accent4>
      <a:accent5>
        <a:srgbClr val="FFFFFF"/>
      </a:accent5>
      <a:accent6>
        <a:srgbClr val="008782"/>
      </a:accent6>
      <a:hlink>
        <a:srgbClr val="CBEEF0"/>
      </a:hlink>
      <a:folHlink>
        <a:srgbClr val="CBEEF0"/>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BEF24497-E2D0-4ACE-85C3-E8681148ECC3}" vid="{657DEAFD-BD8E-4E75-80A9-3802424C731B}"/>
    </a:ext>
  </a:extLst>
</a:theme>
</file>

<file path=ppt/theme/theme3.xml><?xml version="1.0" encoding="utf-8"?>
<a:theme xmlns:a="http://schemas.openxmlformats.org/drawingml/2006/main" name="6_Vinnova mörk">
  <a:themeElements>
    <a:clrScheme name="Vinnova mörk">
      <a:dk1>
        <a:srgbClr val="FFFFFF"/>
      </a:dk1>
      <a:lt1>
        <a:srgbClr val="404040"/>
      </a:lt1>
      <a:dk2>
        <a:srgbClr val="008782"/>
      </a:dk2>
      <a:lt2>
        <a:srgbClr val="FFFCE9"/>
      </a:lt2>
      <a:accent1>
        <a:srgbClr val="CBEEF0"/>
      </a:accent1>
      <a:accent2>
        <a:srgbClr val="184EA3"/>
      </a:accent2>
      <a:accent3>
        <a:srgbClr val="33849B"/>
      </a:accent3>
      <a:accent4>
        <a:srgbClr val="81BD27"/>
      </a:accent4>
      <a:accent5>
        <a:srgbClr val="FFFFFF"/>
      </a:accent5>
      <a:accent6>
        <a:srgbClr val="008782"/>
      </a:accent6>
      <a:hlink>
        <a:srgbClr val="CBEEF0"/>
      </a:hlink>
      <a:folHlink>
        <a:srgbClr val="CBEEF0"/>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innova_PPT-Mall-210215.potx" id="{E152AC11-F49F-4D91-B70B-FA93CBCF6315}" vid="{FCDBA5BC-4A72-4655-9A45-EF747CDC0B39}"/>
    </a:ext>
  </a:extLst>
</a:theme>
</file>

<file path=ppt/theme/theme4.xml><?xml version="1.0" encoding="utf-8"?>
<a:theme xmlns:a="http://schemas.openxmlformats.org/drawingml/2006/main" name="Office-tema">
  <a:themeElements>
    <a:clrScheme name="Vinnova grön">
      <a:dk1>
        <a:srgbClr val="FFFFFF"/>
      </a:dk1>
      <a:lt1>
        <a:srgbClr val="000000"/>
      </a:lt1>
      <a:dk2>
        <a:srgbClr val="008782"/>
      </a:dk2>
      <a:lt2>
        <a:srgbClr val="F8F8F8"/>
      </a:lt2>
      <a:accent1>
        <a:srgbClr val="FFD700"/>
      </a:accent1>
      <a:accent2>
        <a:srgbClr val="81BD27"/>
      </a:accent2>
      <a:accent3>
        <a:srgbClr val="FFFCE9"/>
      </a:accent3>
      <a:accent4>
        <a:srgbClr val="404040"/>
      </a:accent4>
      <a:accent5>
        <a:srgbClr val="871B5C"/>
      </a:accent5>
      <a:accent6>
        <a:srgbClr val="867871"/>
      </a:accent6>
      <a:hlink>
        <a:srgbClr val="404040"/>
      </a:hlink>
      <a:folHlink>
        <a:srgbClr val="404040"/>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Vinnova grön">
      <a:dk1>
        <a:srgbClr val="FFFFFF"/>
      </a:dk1>
      <a:lt1>
        <a:srgbClr val="000000"/>
      </a:lt1>
      <a:dk2>
        <a:srgbClr val="008782"/>
      </a:dk2>
      <a:lt2>
        <a:srgbClr val="F8F8F8"/>
      </a:lt2>
      <a:accent1>
        <a:srgbClr val="FFD700"/>
      </a:accent1>
      <a:accent2>
        <a:srgbClr val="81BD27"/>
      </a:accent2>
      <a:accent3>
        <a:srgbClr val="FFFCE9"/>
      </a:accent3>
      <a:accent4>
        <a:srgbClr val="404040"/>
      </a:accent4>
      <a:accent5>
        <a:srgbClr val="871B5C"/>
      </a:accent5>
      <a:accent6>
        <a:srgbClr val="867871"/>
      </a:accent6>
      <a:hlink>
        <a:srgbClr val="404040"/>
      </a:hlink>
      <a:folHlink>
        <a:srgbClr val="404040"/>
      </a:folHlink>
    </a:clrScheme>
    <a:fontScheme name="Vinnova">
      <a:majorFont>
        <a:latin typeface="Franklin Gothic Demi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8">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9A38420E-A296-40AB-B4CB-115602E5B165}">
  <we:reference id="5dfe852d-2c42-4b3a-a2a0-df25e73584ce" version="1.0.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E3DBA38-2DD2-40FD-929C-2C9DF3D9F0ED}">
  <we:reference id="5dfe852d-2c42-4b3a-a2a0-df25e73584cf" version="4.7.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3b604f3-0922-4fdd-94b3-e9db16ba1927">
      <UserInfo>
        <DisplayName>Darja Isaksson</DisplayName>
        <AccountId>37</AccountId>
        <AccountType/>
      </UserInfo>
      <UserInfo>
        <DisplayName>Karin Wallton</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A1D7A7D8EA2B42926C5D07B44DC937" ma:contentTypeVersion="13" ma:contentTypeDescription="Create a new document." ma:contentTypeScope="" ma:versionID="0a03963cf1a9a1924b62e3ae7abb3655">
  <xsd:schema xmlns:xsd="http://www.w3.org/2001/XMLSchema" xmlns:xs="http://www.w3.org/2001/XMLSchema" xmlns:p="http://schemas.microsoft.com/office/2006/metadata/properties" xmlns:ns2="f4b38079-d104-4d5c-9a0f-e23e7fc48d11" xmlns:ns3="03b604f3-0922-4fdd-94b3-e9db16ba1927" targetNamespace="http://schemas.microsoft.com/office/2006/metadata/properties" ma:root="true" ma:fieldsID="fee16e798022b0485101d676b21651cc" ns2:_="" ns3:_="">
    <xsd:import namespace="f4b38079-d104-4d5c-9a0f-e23e7fc48d11"/>
    <xsd:import namespace="03b604f3-0922-4fdd-94b3-e9db16ba19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38079-d104-4d5c-9a0f-e23e7fc48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b604f3-0922-4fdd-94b3-e9db16ba19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E5B29F-8D74-4560-91E3-44E429AE95A5}">
  <ds:schemaRefs>
    <ds:schemaRef ds:uri="http://schemas.microsoft.com/sharepoint/v3/contenttype/forms"/>
  </ds:schemaRefs>
</ds:datastoreItem>
</file>

<file path=customXml/itemProps2.xml><?xml version="1.0" encoding="utf-8"?>
<ds:datastoreItem xmlns:ds="http://schemas.openxmlformats.org/officeDocument/2006/customXml" ds:itemID="{47419513-13A1-497F-BB59-7953FFEB1B53}">
  <ds:schemaRefs>
    <ds:schemaRef ds:uri="http://schemas.microsoft.com/office/2006/documentManagement/types"/>
    <ds:schemaRef ds:uri="http://purl.org/dc/elements/1.1/"/>
    <ds:schemaRef ds:uri="03b604f3-0922-4fdd-94b3-e9db16ba1927"/>
    <ds:schemaRef ds:uri="f4b38079-d104-4d5c-9a0f-e23e7fc48d11"/>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223559D-DCD8-4D6B-B1A9-BDC9A28A8D4D}">
  <ds:schemaRefs>
    <ds:schemaRef ds:uri="03b604f3-0922-4fdd-94b3-e9db16ba1927"/>
    <ds:schemaRef ds:uri="f4b38079-d104-4d5c-9a0f-e23e7fc48d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1505</TotalTime>
  <Words>1303</Words>
  <Application>Microsoft Office PowerPoint</Application>
  <PresentationFormat>Bredbild</PresentationFormat>
  <Paragraphs>116</Paragraphs>
  <Slides>10</Slides>
  <Notes>10</Notes>
  <HiddenSlides>0</HiddenSlides>
  <MMClips>0</MMClips>
  <ScaleCrop>false</ScaleCrop>
  <HeadingPairs>
    <vt:vector size="8" baseType="variant">
      <vt:variant>
        <vt:lpstr>Använt teckensnitt</vt:lpstr>
      </vt:variant>
      <vt:variant>
        <vt:i4>8</vt:i4>
      </vt:variant>
      <vt:variant>
        <vt:lpstr>Tema</vt:lpstr>
      </vt:variant>
      <vt:variant>
        <vt:i4>3</vt:i4>
      </vt:variant>
      <vt:variant>
        <vt:lpstr>Serverprogram för OLE-inbäddning</vt:lpstr>
      </vt:variant>
      <vt:variant>
        <vt:i4>0</vt:i4>
      </vt:variant>
      <vt:variant>
        <vt:lpstr>Bildrubriker</vt:lpstr>
      </vt:variant>
      <vt:variant>
        <vt:i4>10</vt:i4>
      </vt:variant>
    </vt:vector>
  </HeadingPairs>
  <TitlesOfParts>
    <vt:vector size="21" baseType="lpstr">
      <vt:lpstr>Arial</vt:lpstr>
      <vt:lpstr>Calibri</vt:lpstr>
      <vt:lpstr>Franklin Gothic Demi Cond</vt:lpstr>
      <vt:lpstr>Gill Sans</vt:lpstr>
      <vt:lpstr>Open Sans</vt:lpstr>
      <vt:lpstr>Roboto</vt:lpstr>
      <vt:lpstr>Sweden Sans</vt:lpstr>
      <vt:lpstr>TradeGothic</vt:lpstr>
      <vt:lpstr>Vinnova mörk</vt:lpstr>
      <vt:lpstr>1_Vinnova mörk</vt:lpstr>
      <vt:lpstr>6_Vinnova mörk</vt:lpstr>
      <vt:lpstr>PowerPoint-presentation</vt:lpstr>
      <vt:lpstr>PowerPoint-presentation</vt:lpstr>
      <vt:lpstr>Global cooperation is crucial</vt:lpstr>
      <vt:lpstr>PowerPoint-presentation</vt:lpstr>
      <vt:lpstr>PowerPoint-presentation</vt:lpstr>
      <vt:lpstr>PowerPoint-presentation</vt:lpstr>
      <vt:lpstr>PowerPoint-presentation</vt:lpstr>
      <vt:lpstr>Opportunities from Vinnova</vt:lpstr>
      <vt:lpstr>Sweden Innovation Days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från wsh med områdesledare</dc:title>
  <dc:creator>Ylva Linde</dc:creator>
  <cp:lastModifiedBy>Fredrik Göthe</cp:lastModifiedBy>
  <cp:revision>7</cp:revision>
  <dcterms:created xsi:type="dcterms:W3CDTF">2021-02-26T07:55:45Z</dcterms:created>
  <dcterms:modified xsi:type="dcterms:W3CDTF">2023-02-22T11:51:12Z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0x0101007FA1D7A7D8EA2B42926C5D07B44DC937</vt:lpwstr>
  </property>
</Properties>
</file>